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259" r:id="rId3"/>
    <p:sldId id="272" r:id="rId4"/>
    <p:sldId id="273" r:id="rId5"/>
    <p:sldId id="262" r:id="rId6"/>
    <p:sldId id="275" r:id="rId7"/>
    <p:sldId id="279" r:id="rId8"/>
    <p:sldId id="276" r:id="rId9"/>
    <p:sldId id="285" r:id="rId10"/>
    <p:sldId id="294" r:id="rId11"/>
    <p:sldId id="295" r:id="rId12"/>
    <p:sldId id="277" r:id="rId13"/>
    <p:sldId id="289" r:id="rId14"/>
    <p:sldId id="291" r:id="rId15"/>
    <p:sldId id="293" r:id="rId16"/>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C4939"/>
    <a:srgbClr val="D20000"/>
    <a:srgbClr val="956D61"/>
    <a:srgbClr val="BF0103"/>
    <a:srgbClr val="BE2509"/>
    <a:srgbClr val="F1E354"/>
    <a:srgbClr val="FFBF2D"/>
    <a:srgbClr val="FF2F2F"/>
    <a:srgbClr val="E61C04"/>
    <a:srgbClr val="FF24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39" autoAdjust="0"/>
    <p:restoredTop sz="94660"/>
  </p:normalViewPr>
  <p:slideViewPr>
    <p:cSldViewPr snapToGrid="0">
      <p:cViewPr varScale="1">
        <p:scale>
          <a:sx n="111" d="100"/>
          <a:sy n="111" d="100"/>
        </p:scale>
        <p:origin x="858" y="14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634C8B-E710-4111-A5CC-A9179495CCDA}" type="datetimeFigureOut">
              <a:rPr lang="zh-CN" altLang="en-US" smtClean="0"/>
              <a:t>2022/11/1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E1D8BA-0C99-4679-B320-F48B6CA89905}" type="slidenum">
              <a:rPr lang="zh-CN" altLang="en-US" smtClean="0"/>
              <a:t>‹#›</a:t>
            </a:fld>
            <a:endParaRPr lang="zh-CN" altLang="en-US"/>
          </a:p>
        </p:txBody>
      </p:sp>
    </p:spTree>
    <p:extLst>
      <p:ext uri="{BB962C8B-B14F-4D97-AF65-F5344CB8AC3E}">
        <p14:creationId xmlns:p14="http://schemas.microsoft.com/office/powerpoint/2010/main" val="1995039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1</a:t>
            </a:fld>
            <a:endParaRPr lang="zh-CN" altLang="en-US"/>
          </a:p>
        </p:txBody>
      </p:sp>
    </p:spTree>
    <p:extLst>
      <p:ext uri="{BB962C8B-B14F-4D97-AF65-F5344CB8AC3E}">
        <p14:creationId xmlns:p14="http://schemas.microsoft.com/office/powerpoint/2010/main" val="28848744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10</a:t>
            </a:fld>
            <a:endParaRPr lang="zh-CN" altLang="en-US"/>
          </a:p>
        </p:txBody>
      </p:sp>
    </p:spTree>
    <p:extLst>
      <p:ext uri="{BB962C8B-B14F-4D97-AF65-F5344CB8AC3E}">
        <p14:creationId xmlns:p14="http://schemas.microsoft.com/office/powerpoint/2010/main" val="1515119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11</a:t>
            </a:fld>
            <a:endParaRPr lang="zh-CN" altLang="en-US"/>
          </a:p>
        </p:txBody>
      </p:sp>
    </p:spTree>
    <p:extLst>
      <p:ext uri="{BB962C8B-B14F-4D97-AF65-F5344CB8AC3E}">
        <p14:creationId xmlns:p14="http://schemas.microsoft.com/office/powerpoint/2010/main" val="37873561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12</a:t>
            </a:fld>
            <a:endParaRPr lang="zh-CN" altLang="en-US"/>
          </a:p>
        </p:txBody>
      </p:sp>
    </p:spTree>
    <p:extLst>
      <p:ext uri="{BB962C8B-B14F-4D97-AF65-F5344CB8AC3E}">
        <p14:creationId xmlns:p14="http://schemas.microsoft.com/office/powerpoint/2010/main" val="39335710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13</a:t>
            </a:fld>
            <a:endParaRPr lang="zh-CN" altLang="en-US"/>
          </a:p>
        </p:txBody>
      </p:sp>
    </p:spTree>
    <p:extLst>
      <p:ext uri="{BB962C8B-B14F-4D97-AF65-F5344CB8AC3E}">
        <p14:creationId xmlns:p14="http://schemas.microsoft.com/office/powerpoint/2010/main" val="15485907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14</a:t>
            </a:fld>
            <a:endParaRPr lang="zh-CN" altLang="en-US"/>
          </a:p>
        </p:txBody>
      </p:sp>
    </p:spTree>
    <p:extLst>
      <p:ext uri="{BB962C8B-B14F-4D97-AF65-F5344CB8AC3E}">
        <p14:creationId xmlns:p14="http://schemas.microsoft.com/office/powerpoint/2010/main" val="41627109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15</a:t>
            </a:fld>
            <a:endParaRPr lang="zh-CN" altLang="en-US"/>
          </a:p>
        </p:txBody>
      </p:sp>
    </p:spTree>
    <p:extLst>
      <p:ext uri="{BB962C8B-B14F-4D97-AF65-F5344CB8AC3E}">
        <p14:creationId xmlns:p14="http://schemas.microsoft.com/office/powerpoint/2010/main" val="2357682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2</a:t>
            </a:fld>
            <a:endParaRPr lang="zh-CN" altLang="en-US"/>
          </a:p>
        </p:txBody>
      </p:sp>
    </p:spTree>
    <p:extLst>
      <p:ext uri="{BB962C8B-B14F-4D97-AF65-F5344CB8AC3E}">
        <p14:creationId xmlns:p14="http://schemas.microsoft.com/office/powerpoint/2010/main" val="2600511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3</a:t>
            </a:fld>
            <a:endParaRPr lang="zh-CN" altLang="en-US"/>
          </a:p>
        </p:txBody>
      </p:sp>
    </p:spTree>
    <p:extLst>
      <p:ext uri="{BB962C8B-B14F-4D97-AF65-F5344CB8AC3E}">
        <p14:creationId xmlns:p14="http://schemas.microsoft.com/office/powerpoint/2010/main" val="13138089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4</a:t>
            </a:fld>
            <a:endParaRPr lang="zh-CN" altLang="en-US"/>
          </a:p>
        </p:txBody>
      </p:sp>
    </p:spTree>
    <p:extLst>
      <p:ext uri="{BB962C8B-B14F-4D97-AF65-F5344CB8AC3E}">
        <p14:creationId xmlns:p14="http://schemas.microsoft.com/office/powerpoint/2010/main" val="941032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5</a:t>
            </a:fld>
            <a:endParaRPr lang="zh-CN" altLang="en-US"/>
          </a:p>
        </p:txBody>
      </p:sp>
    </p:spTree>
    <p:extLst>
      <p:ext uri="{BB962C8B-B14F-4D97-AF65-F5344CB8AC3E}">
        <p14:creationId xmlns:p14="http://schemas.microsoft.com/office/powerpoint/2010/main" val="3738428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6</a:t>
            </a:fld>
            <a:endParaRPr lang="zh-CN" altLang="en-US"/>
          </a:p>
        </p:txBody>
      </p:sp>
    </p:spTree>
    <p:extLst>
      <p:ext uri="{BB962C8B-B14F-4D97-AF65-F5344CB8AC3E}">
        <p14:creationId xmlns:p14="http://schemas.microsoft.com/office/powerpoint/2010/main" val="27852963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7</a:t>
            </a:fld>
            <a:endParaRPr lang="zh-CN" altLang="en-US"/>
          </a:p>
        </p:txBody>
      </p:sp>
    </p:spTree>
    <p:extLst>
      <p:ext uri="{BB962C8B-B14F-4D97-AF65-F5344CB8AC3E}">
        <p14:creationId xmlns:p14="http://schemas.microsoft.com/office/powerpoint/2010/main" val="27209912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8</a:t>
            </a:fld>
            <a:endParaRPr lang="zh-CN" altLang="en-US"/>
          </a:p>
        </p:txBody>
      </p:sp>
    </p:spTree>
    <p:extLst>
      <p:ext uri="{BB962C8B-B14F-4D97-AF65-F5344CB8AC3E}">
        <p14:creationId xmlns:p14="http://schemas.microsoft.com/office/powerpoint/2010/main" val="18173185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E1D8BA-0C99-4679-B320-F48B6CA89905}" type="slidenum">
              <a:rPr lang="zh-CN" altLang="en-US" smtClean="0"/>
              <a:t>9</a:t>
            </a:fld>
            <a:endParaRPr lang="zh-CN" altLang="en-US"/>
          </a:p>
        </p:txBody>
      </p:sp>
    </p:spTree>
    <p:extLst>
      <p:ext uri="{BB962C8B-B14F-4D97-AF65-F5344CB8AC3E}">
        <p14:creationId xmlns:p14="http://schemas.microsoft.com/office/powerpoint/2010/main" val="11041634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24C5DB5A-A7D2-467D-9F03-F1E577CB979F}" type="datetimeFigureOut">
              <a:rPr lang="zh-CN" altLang="en-US" smtClean="0"/>
              <a:t>2022/11/1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19670674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4C5DB5A-A7D2-467D-9F03-F1E577CB979F}" type="datetimeFigureOut">
              <a:rPr lang="zh-CN" altLang="en-US" smtClean="0"/>
              <a:t>2022/11/1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32987171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4C5DB5A-A7D2-467D-9F03-F1E577CB979F}" type="datetimeFigureOut">
              <a:rPr lang="zh-CN" altLang="en-US" smtClean="0"/>
              <a:t>2022/11/1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34223623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4C5DB5A-A7D2-467D-9F03-F1E577CB979F}" type="datetimeFigureOut">
              <a:rPr lang="zh-CN" altLang="en-US" smtClean="0"/>
              <a:t>2022/11/1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3074454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24C5DB5A-A7D2-467D-9F03-F1E577CB979F}" type="datetimeFigureOut">
              <a:rPr lang="zh-CN" altLang="en-US" smtClean="0"/>
              <a:t>2022/11/1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12764550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4C5DB5A-A7D2-467D-9F03-F1E577CB979F}" type="datetimeFigureOut">
              <a:rPr lang="zh-CN" altLang="en-US" smtClean="0"/>
              <a:t>2022/11/1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15097425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4C5DB5A-A7D2-467D-9F03-F1E577CB979F}" type="datetimeFigureOut">
              <a:rPr lang="zh-CN" altLang="en-US" smtClean="0"/>
              <a:t>2022/11/1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35896405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4C5DB5A-A7D2-467D-9F03-F1E577CB979F}" type="datetimeFigureOut">
              <a:rPr lang="zh-CN" altLang="en-US" smtClean="0"/>
              <a:t>2022/11/1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12616049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4C5DB5A-A7D2-467D-9F03-F1E577CB979F}" type="datetimeFigureOut">
              <a:rPr lang="zh-CN" altLang="en-US" smtClean="0"/>
              <a:t>2022/11/1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32666877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24C5DB5A-A7D2-467D-9F03-F1E577CB979F}" type="datetimeFigureOut">
              <a:rPr lang="zh-CN" altLang="en-US" smtClean="0"/>
              <a:t>2022/11/1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24123853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24C5DB5A-A7D2-467D-9F03-F1E577CB979F}" type="datetimeFigureOut">
              <a:rPr lang="zh-CN" altLang="en-US" smtClean="0"/>
              <a:t>2022/11/1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7295468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C5DB5A-A7D2-467D-9F03-F1E577CB979F}" type="datetimeFigureOut">
              <a:rPr lang="zh-CN" altLang="en-US" smtClean="0"/>
              <a:t>2022/11/1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7A6755-AD3D-4AF3-92B2-F06F8801D50F}" type="slidenum">
              <a:rPr lang="zh-CN" altLang="en-US" smtClean="0"/>
              <a:t>‹#›</a:t>
            </a:fld>
            <a:endParaRPr lang="zh-CN" altLang="en-US"/>
          </a:p>
        </p:txBody>
      </p:sp>
    </p:spTree>
    <p:extLst>
      <p:ext uri="{BB962C8B-B14F-4D97-AF65-F5344CB8AC3E}">
        <p14:creationId xmlns:p14="http://schemas.microsoft.com/office/powerpoint/2010/main" val="22682068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1.xm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7.jpe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0.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0.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 name="图片 10"/>
          <p:cNvPicPr>
            <a:picLocks noChangeAspect="1"/>
          </p:cNvPicPr>
          <p:nvPr/>
        </p:nvPicPr>
        <p:blipFill rotWithShape="1">
          <a:blip r:embed="rId6" cstate="print">
            <a:extLst>
              <a:ext uri="{28A0092B-C50C-407E-A947-70E740481C1C}">
                <a14:useLocalDpi xmlns:a14="http://schemas.microsoft.com/office/drawing/2010/main" val="0"/>
              </a:ext>
            </a:extLst>
          </a:blip>
          <a:srcRect t="52903"/>
          <a:stretch/>
        </p:blipFill>
        <p:spPr>
          <a:xfrm>
            <a:off x="1406013" y="4405435"/>
            <a:ext cx="9684774" cy="2280608"/>
          </a:xfrm>
          <a:prstGeom prst="rect">
            <a:avLst/>
          </a:prstGeom>
        </p:spPr>
      </p:pic>
      <p:pic>
        <p:nvPicPr>
          <p:cNvPr id="5" name="图片 4"/>
          <p:cNvPicPr>
            <a:picLocks noChangeAspect="1"/>
          </p:cNvPicPr>
          <p:nvPr/>
        </p:nvPicPr>
        <p:blipFill rotWithShape="1">
          <a:blip r:embed="rId7">
            <a:extLst>
              <a:ext uri="{28A0092B-C50C-407E-A947-70E740481C1C}">
                <a14:useLocalDpi xmlns:a14="http://schemas.microsoft.com/office/drawing/2010/main" val="0"/>
              </a:ext>
            </a:extLst>
          </a:blip>
          <a:srcRect t="58872" r="77807"/>
          <a:stretch/>
        </p:blipFill>
        <p:spPr>
          <a:xfrm>
            <a:off x="-2119331" y="3854233"/>
            <a:ext cx="2119331" cy="2356455"/>
          </a:xfrm>
          <a:prstGeom prst="rect">
            <a:avLst/>
          </a:prstGeom>
        </p:spPr>
      </p:pic>
      <p:pic>
        <p:nvPicPr>
          <p:cNvPr id="13" name="图片 12"/>
          <p:cNvPicPr>
            <a:picLocks noChangeAspect="1"/>
          </p:cNvPicPr>
          <p:nvPr/>
        </p:nvPicPr>
        <p:blipFill rotWithShape="1">
          <a:blip r:embed="rId8">
            <a:extLst>
              <a:ext uri="{28A0092B-C50C-407E-A947-70E740481C1C}">
                <a14:useLocalDpi xmlns:a14="http://schemas.microsoft.com/office/drawing/2010/main" val="0"/>
              </a:ext>
            </a:extLst>
          </a:blip>
          <a:srcRect l="64194" t="18638" b="51828"/>
          <a:stretch/>
        </p:blipFill>
        <p:spPr>
          <a:xfrm>
            <a:off x="7493410" y="224472"/>
            <a:ext cx="4544658" cy="2249128"/>
          </a:xfrm>
          <a:prstGeom prst="rect">
            <a:avLst/>
          </a:prstGeom>
        </p:spPr>
      </p:pic>
      <p:grpSp>
        <p:nvGrpSpPr>
          <p:cNvPr id="3" name="组合 2"/>
          <p:cNvGrpSpPr/>
          <p:nvPr/>
        </p:nvGrpSpPr>
        <p:grpSpPr>
          <a:xfrm>
            <a:off x="2684206" y="1884885"/>
            <a:ext cx="7455888" cy="2264713"/>
            <a:chOff x="2684206" y="1884885"/>
            <a:chExt cx="7455888" cy="2264713"/>
          </a:xfrm>
        </p:grpSpPr>
        <p:cxnSp>
          <p:nvCxnSpPr>
            <p:cNvPr id="17" name="直接连接符 16"/>
            <p:cNvCxnSpPr/>
            <p:nvPr/>
          </p:nvCxnSpPr>
          <p:spPr>
            <a:xfrm>
              <a:off x="2684206" y="3089313"/>
              <a:ext cx="7433188"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18" name="文本框 34"/>
            <p:cNvSpPr txBox="1"/>
            <p:nvPr/>
          </p:nvSpPr>
          <p:spPr>
            <a:xfrm>
              <a:off x="4309415" y="3780266"/>
              <a:ext cx="3877985" cy="369332"/>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dirty="0">
                  <a:latin typeface="微软雅黑" panose="020B0503020204020204" pitchFamily="34" charset="-122"/>
                  <a:ea typeface="微软雅黑" panose="020B0503020204020204" pitchFamily="34" charset="-122"/>
                </a:rPr>
                <a:t>［二〇二〇级网络工程三班团支部］</a:t>
              </a:r>
            </a:p>
          </p:txBody>
        </p:sp>
        <p:sp>
          <p:nvSpPr>
            <p:cNvPr id="19" name="文本框 35"/>
            <p:cNvSpPr txBox="1"/>
            <p:nvPr/>
          </p:nvSpPr>
          <p:spPr>
            <a:xfrm>
              <a:off x="2684206" y="1884885"/>
              <a:ext cx="7455888" cy="1015663"/>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6000" b="1" spc="300" dirty="0">
                  <a:solidFill>
                    <a:srgbClr val="D2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mn-ea"/>
                  <a:sym typeface="+mn-lt"/>
                </a:rPr>
                <a:t>学习党的二十大精神</a:t>
              </a:r>
              <a:endParaRPr lang="zh-CN" altLang="en-US" sz="5400" b="1" spc="-300" dirty="0">
                <a:solidFill>
                  <a:srgbClr val="D2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mn-ea"/>
              </a:endParaRPr>
            </a:p>
          </p:txBody>
        </p:sp>
        <p:sp>
          <p:nvSpPr>
            <p:cNvPr id="20" name="文本框 36"/>
            <p:cNvSpPr txBox="1"/>
            <p:nvPr/>
          </p:nvSpPr>
          <p:spPr>
            <a:xfrm>
              <a:off x="3923596" y="3199996"/>
              <a:ext cx="4649607" cy="461665"/>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spc="300" dirty="0">
                  <a:ln w="12700">
                    <a:noFill/>
                  </a:ln>
                  <a:solidFill>
                    <a:srgbClr val="D20000"/>
                  </a:solidFill>
                  <a:latin typeface="微软雅黑" panose="020B0503020204020204" pitchFamily="34" charset="-122"/>
                  <a:ea typeface="微软雅黑" panose="020B0503020204020204" pitchFamily="34" charset="-122"/>
                </a:rPr>
                <a:t>认真贯彻学习党的二十大精神</a:t>
              </a:r>
            </a:p>
          </p:txBody>
        </p:sp>
      </p:grpSp>
      <p:pic>
        <p:nvPicPr>
          <p:cNvPr id="16" name="图片 15"/>
          <p:cNvPicPr>
            <a:picLocks noChangeAspect="1"/>
          </p:cNvPicPr>
          <p:nvPr/>
        </p:nvPicPr>
        <p:blipFill rotWithShape="1">
          <a:blip r:embed="rId9">
            <a:extLst>
              <a:ext uri="{28A0092B-C50C-407E-A947-70E740481C1C}">
                <a14:useLocalDpi xmlns:a14="http://schemas.microsoft.com/office/drawing/2010/main" val="0"/>
              </a:ext>
            </a:extLst>
          </a:blip>
          <a:srcRect l="38559" t="3871" r="43548" b="66165"/>
          <a:stretch/>
        </p:blipFill>
        <p:spPr>
          <a:xfrm>
            <a:off x="10215717" y="4508087"/>
            <a:ext cx="2045109" cy="2054942"/>
          </a:xfrm>
          <a:prstGeom prst="rect">
            <a:avLst/>
          </a:prstGeom>
        </p:spPr>
      </p:pic>
      <p:grpSp>
        <p:nvGrpSpPr>
          <p:cNvPr id="2" name="组合 1"/>
          <p:cNvGrpSpPr/>
          <p:nvPr/>
        </p:nvGrpSpPr>
        <p:grpSpPr>
          <a:xfrm>
            <a:off x="0" y="5417573"/>
            <a:ext cx="12192000" cy="1440425"/>
            <a:chOff x="0" y="5417573"/>
            <a:chExt cx="12192000" cy="1440425"/>
          </a:xfrm>
        </p:grpSpPr>
        <p:pic>
          <p:nvPicPr>
            <p:cNvPr id="10" name="图片 9"/>
            <p:cNvPicPr>
              <a:picLocks noChangeAspect="1"/>
            </p:cNvPicPr>
            <p:nvPr/>
          </p:nvPicPr>
          <p:blipFill rotWithShape="1">
            <a:blip r:embed="rId10">
              <a:extLst>
                <a:ext uri="{28A0092B-C50C-407E-A947-70E740481C1C}">
                  <a14:useLocalDpi xmlns:a14="http://schemas.microsoft.com/office/drawing/2010/main" val="0"/>
                </a:ext>
              </a:extLst>
            </a:blip>
            <a:srcRect t="78997"/>
            <a:stretch/>
          </p:blipFill>
          <p:spPr>
            <a:xfrm>
              <a:off x="0" y="5417573"/>
              <a:ext cx="12192000" cy="1440425"/>
            </a:xfrm>
            <a:prstGeom prst="rect">
              <a:avLst/>
            </a:prstGeom>
          </p:spPr>
        </p:pic>
        <p:pic>
          <p:nvPicPr>
            <p:cNvPr id="21" name="图片 20"/>
            <p:cNvPicPr>
              <a:picLocks noChangeAspect="1"/>
            </p:cNvPicPr>
            <p:nvPr/>
          </p:nvPicPr>
          <p:blipFill rotWithShape="1">
            <a:blip r:embed="rId11" cstate="print">
              <a:extLst>
                <a:ext uri="{28A0092B-C50C-407E-A947-70E740481C1C}">
                  <a14:useLocalDpi xmlns:a14="http://schemas.microsoft.com/office/drawing/2010/main" val="0"/>
                </a:ext>
              </a:extLst>
            </a:blip>
            <a:srcRect t="78307"/>
            <a:stretch/>
          </p:blipFill>
          <p:spPr>
            <a:xfrm>
              <a:off x="0" y="5535560"/>
              <a:ext cx="12192000" cy="1322437"/>
            </a:xfrm>
            <a:prstGeom prst="rect">
              <a:avLst/>
            </a:prstGeom>
          </p:spPr>
        </p:pic>
      </p:grpSp>
      <p:pic>
        <p:nvPicPr>
          <p:cNvPr id="22" name="图片 21"/>
          <p:cNvPicPr>
            <a:picLocks noChangeAspect="1"/>
          </p:cNvPicPr>
          <p:nvPr/>
        </p:nvPicPr>
        <p:blipFill rotWithShape="1">
          <a:blip r:embed="rId12" cstate="print">
            <a:extLst>
              <a:ext uri="{28A0092B-C50C-407E-A947-70E740481C1C}">
                <a14:useLocalDpi xmlns:a14="http://schemas.microsoft.com/office/drawing/2010/main" val="0"/>
              </a:ext>
            </a:extLst>
          </a:blip>
          <a:srcRect r="67097" b="45927"/>
          <a:stretch/>
        </p:blipFill>
        <p:spPr>
          <a:xfrm>
            <a:off x="0" y="1317"/>
            <a:ext cx="3500284" cy="2876154"/>
          </a:xfrm>
          <a:prstGeom prst="rect">
            <a:avLst/>
          </a:prstGeom>
        </p:spPr>
      </p:pic>
      <p:pic>
        <p:nvPicPr>
          <p:cNvPr id="4" name="Michael Conn - Pitcairn Story">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93675" y="-915058"/>
            <a:ext cx="609600" cy="609600"/>
          </a:xfrm>
          <a:prstGeom prst="rect">
            <a:avLst/>
          </a:prstGeom>
        </p:spPr>
      </p:pic>
    </p:spTree>
    <p:extLst>
      <p:ext uri="{BB962C8B-B14F-4D97-AF65-F5344CB8AC3E}">
        <p14:creationId xmlns:p14="http://schemas.microsoft.com/office/powerpoint/2010/main" val="10759458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22" presetClass="entr" presetSubtype="8" fill="hold"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wipe(left)">
                                      <p:cBhvr>
                                        <p:cTn id="9" dur="500"/>
                                        <p:tgtEl>
                                          <p:spTgt spid="2"/>
                                        </p:tgtEl>
                                      </p:cBhvr>
                                    </p:animEffect>
                                  </p:childTnLst>
                                </p:cTn>
                              </p:par>
                              <p:par>
                                <p:cTn id="10" presetID="10" presetClass="entr" presetSubtype="0" fill="hold" nodeType="withEffect">
                                  <p:stCondLst>
                                    <p:cond delay="3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par>
                          <p:cTn id="13" fill="hold">
                            <p:stCondLst>
                              <p:cond delay="800"/>
                            </p:stCondLst>
                            <p:childTnLst>
                              <p:par>
                                <p:cTn id="14" presetID="63" presetClass="path" presetSubtype="0" accel="50000" decel="50000" fill="hold" nodeType="afterEffect">
                                  <p:stCondLst>
                                    <p:cond delay="0"/>
                                  </p:stCondLst>
                                  <p:childTnLst>
                                    <p:animMotion origin="layout" path="M -8.33333E-7 3.7037E-6 L 0.17031 3.7037E-6 " pathEditMode="relative" rAng="0" ptsTypes="AA">
                                      <p:cBhvr>
                                        <p:cTn id="15" dur="1000" fill="hold"/>
                                        <p:tgtEl>
                                          <p:spTgt spid="5"/>
                                        </p:tgtEl>
                                        <p:attrNameLst>
                                          <p:attrName>ppt_x</p:attrName>
                                          <p:attrName>ppt_y</p:attrName>
                                        </p:attrNameLst>
                                      </p:cBhvr>
                                      <p:rCtr x="8529" y="0"/>
                                    </p:animMotion>
                                  </p:childTnLst>
                                </p:cTn>
                              </p:par>
                            </p:childTnLst>
                          </p:cTn>
                        </p:par>
                        <p:par>
                          <p:cTn id="16" fill="hold">
                            <p:stCondLst>
                              <p:cond delay="1800"/>
                            </p:stCondLst>
                            <p:childTnLst>
                              <p:par>
                                <p:cTn id="17" presetID="53" presetClass="entr" presetSubtype="16" fill="hold" nodeType="after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p:cTn id="19" dur="300" fill="hold"/>
                                        <p:tgtEl>
                                          <p:spTgt spid="16"/>
                                        </p:tgtEl>
                                        <p:attrNameLst>
                                          <p:attrName>ppt_w</p:attrName>
                                        </p:attrNameLst>
                                      </p:cBhvr>
                                      <p:tavLst>
                                        <p:tav tm="0">
                                          <p:val>
                                            <p:fltVal val="0"/>
                                          </p:val>
                                        </p:tav>
                                        <p:tav tm="100000">
                                          <p:val>
                                            <p:strVal val="#ppt_w"/>
                                          </p:val>
                                        </p:tav>
                                      </p:tavLst>
                                    </p:anim>
                                    <p:anim calcmode="lin" valueType="num">
                                      <p:cBhvr>
                                        <p:cTn id="20" dur="300" fill="hold"/>
                                        <p:tgtEl>
                                          <p:spTgt spid="16"/>
                                        </p:tgtEl>
                                        <p:attrNameLst>
                                          <p:attrName>ppt_h</p:attrName>
                                        </p:attrNameLst>
                                      </p:cBhvr>
                                      <p:tavLst>
                                        <p:tav tm="0">
                                          <p:val>
                                            <p:fltVal val="0"/>
                                          </p:val>
                                        </p:tav>
                                        <p:tav tm="100000">
                                          <p:val>
                                            <p:strVal val="#ppt_h"/>
                                          </p:val>
                                        </p:tav>
                                      </p:tavLst>
                                    </p:anim>
                                    <p:animEffect transition="in" filter="fade">
                                      <p:cBhvr>
                                        <p:cTn id="21" dur="300"/>
                                        <p:tgtEl>
                                          <p:spTgt spid="16"/>
                                        </p:tgtEl>
                                      </p:cBhvr>
                                    </p:animEffect>
                                  </p:childTnLst>
                                </p:cTn>
                              </p:par>
                            </p:childTnLst>
                          </p:cTn>
                        </p:par>
                        <p:par>
                          <p:cTn id="22" fill="hold">
                            <p:stCondLst>
                              <p:cond delay="2100"/>
                            </p:stCondLst>
                            <p:childTnLst>
                              <p:par>
                                <p:cTn id="23" presetID="47" presetClass="entr" presetSubtype="0"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1000"/>
                                        <p:tgtEl>
                                          <p:spTgt spid="3"/>
                                        </p:tgtEl>
                                      </p:cBhvr>
                                    </p:animEffect>
                                    <p:anim calcmode="lin" valueType="num">
                                      <p:cBhvr>
                                        <p:cTn id="26" dur="1000" fill="hold"/>
                                        <p:tgtEl>
                                          <p:spTgt spid="3"/>
                                        </p:tgtEl>
                                        <p:attrNameLst>
                                          <p:attrName>ppt_x</p:attrName>
                                        </p:attrNameLst>
                                      </p:cBhvr>
                                      <p:tavLst>
                                        <p:tav tm="0">
                                          <p:val>
                                            <p:strVal val="#ppt_x"/>
                                          </p:val>
                                        </p:tav>
                                        <p:tav tm="100000">
                                          <p:val>
                                            <p:strVal val="#ppt_x"/>
                                          </p:val>
                                        </p:tav>
                                      </p:tavLst>
                                    </p:anim>
                                    <p:anim calcmode="lin" valueType="num">
                                      <p:cBhvr>
                                        <p:cTn id="27" dur="1000" fill="hold"/>
                                        <p:tgtEl>
                                          <p:spTgt spid="3"/>
                                        </p:tgtEl>
                                        <p:attrNameLst>
                                          <p:attrName>ppt_y</p:attrName>
                                        </p:attrNameLst>
                                      </p:cBhvr>
                                      <p:tavLst>
                                        <p:tav tm="0">
                                          <p:val>
                                            <p:strVal val="#ppt_y-.1"/>
                                          </p:val>
                                        </p:tav>
                                        <p:tav tm="100000">
                                          <p:val>
                                            <p:strVal val="#ppt_y"/>
                                          </p:val>
                                        </p:tav>
                                      </p:tavLst>
                                    </p:anim>
                                  </p:childTnLst>
                                </p:cTn>
                              </p:par>
                            </p:childTnLst>
                          </p:cTn>
                        </p:par>
                        <p:par>
                          <p:cTn id="28" fill="hold">
                            <p:stCondLst>
                              <p:cond delay="3100"/>
                            </p:stCondLst>
                            <p:childTnLst>
                              <p:par>
                                <p:cTn id="29" presetID="22" presetClass="entr" presetSubtype="8"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31818" numSld="999" showWhenStopped="0">
                <p:cTn id="32"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圆角矩形 3"/>
          <p:cNvSpPr/>
          <p:nvPr/>
        </p:nvSpPr>
        <p:spPr>
          <a:xfrm>
            <a:off x="0" y="1"/>
            <a:ext cx="12192000" cy="685800"/>
          </a:xfrm>
          <a:prstGeom prst="roundRect">
            <a:avLst>
              <a:gd name="adj" fmla="val 0"/>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4" cstate="print">
            <a:extLst>
              <a:ext uri="{28A0092B-C50C-407E-A947-70E740481C1C}">
                <a14:useLocalDpi xmlns:a14="http://schemas.microsoft.com/office/drawing/2010/main" val="0"/>
              </a:ext>
            </a:extLst>
          </a:blip>
          <a:srcRect r="62808" b="78065"/>
          <a:stretch/>
        </p:blipFill>
        <p:spPr>
          <a:xfrm>
            <a:off x="0" y="-1"/>
            <a:ext cx="1744198" cy="685801"/>
          </a:xfrm>
          <a:prstGeom prst="rect">
            <a:avLst/>
          </a:prstGeom>
        </p:spPr>
      </p:pic>
      <p:sp>
        <p:nvSpPr>
          <p:cNvPr id="5" name="文本框 68"/>
          <p:cNvSpPr txBox="1"/>
          <p:nvPr/>
        </p:nvSpPr>
        <p:spPr>
          <a:xfrm>
            <a:off x="1744198" y="112068"/>
            <a:ext cx="8938122"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a:solidFill>
                  <a:prstClr val="white"/>
                </a:solidFill>
                <a:latin typeface="微软雅黑" panose="020B0503020204020204" pitchFamily="34" charset="-122"/>
                <a:ea typeface="微软雅黑" panose="020B0503020204020204" pitchFamily="34" charset="-122"/>
              </a:rPr>
              <a:t>五个“必由之路”</a:t>
            </a:r>
          </a:p>
        </p:txBody>
      </p:sp>
      <p:pic>
        <p:nvPicPr>
          <p:cNvPr id="6" name="图片 5"/>
          <p:cNvPicPr>
            <a:picLocks noChangeAspect="1"/>
          </p:cNvPicPr>
          <p:nvPr/>
        </p:nvPicPr>
        <p:blipFill rotWithShape="1">
          <a:blip r:embed="rId5" cstate="print">
            <a:extLst>
              <a:ext uri="{28A0092B-C50C-407E-A947-70E740481C1C}">
                <a14:useLocalDpi xmlns:a14="http://schemas.microsoft.com/office/drawing/2010/main" val="0"/>
              </a:ext>
            </a:extLst>
          </a:blip>
          <a:srcRect l="42640" t="861" r="38626" b="69176"/>
          <a:stretch/>
        </p:blipFill>
        <p:spPr>
          <a:xfrm>
            <a:off x="11395588" y="23125"/>
            <a:ext cx="599768" cy="639548"/>
          </a:xfrm>
          <a:prstGeom prst="rect">
            <a:avLst/>
          </a:prstGeom>
        </p:spPr>
      </p:pic>
      <p:grpSp>
        <p:nvGrpSpPr>
          <p:cNvPr id="7" name="组合 6"/>
          <p:cNvGrpSpPr/>
          <p:nvPr/>
        </p:nvGrpSpPr>
        <p:grpSpPr>
          <a:xfrm>
            <a:off x="1263367" y="1536173"/>
            <a:ext cx="9899785" cy="1808975"/>
            <a:chOff x="584325" y="3174474"/>
            <a:chExt cx="4883285" cy="1808975"/>
          </a:xfrm>
          <a:solidFill>
            <a:srgbClr val="D20000"/>
          </a:solidFill>
        </p:grpSpPr>
        <p:sp>
          <p:nvSpPr>
            <p:cNvPr id="17" name="圆角矩形 16"/>
            <p:cNvSpPr/>
            <p:nvPr/>
          </p:nvSpPr>
          <p:spPr>
            <a:xfrm>
              <a:off x="584325" y="3174474"/>
              <a:ext cx="4883285" cy="1808975"/>
            </a:xfrm>
            <a:prstGeom prst="roundRect">
              <a:avLst>
                <a:gd name="adj" fmla="val 0"/>
              </a:avLst>
            </a:prstGeom>
            <a:noFill/>
            <a:ln>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864731" y="3624742"/>
              <a:ext cx="4423538" cy="743986"/>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zh-CN" altLang="en-US" sz="2400" dirty="0">
                  <a:solidFill>
                    <a:srgbClr val="7C4939"/>
                  </a:solidFill>
                  <a:latin typeface="微软雅黑" panose="020B0503020204020204" pitchFamily="34" charset="-122"/>
                  <a:ea typeface="微软雅黑" panose="020B0503020204020204" pitchFamily="34" charset="-122"/>
                </a:rPr>
                <a:t>团结奋斗是中国人民创造历史伟业的</a:t>
              </a:r>
              <a:r>
                <a:rPr lang="zh-CN" altLang="en-US" sz="3200" b="1" dirty="0">
                  <a:solidFill>
                    <a:srgbClr val="C00000"/>
                  </a:solidFill>
                  <a:latin typeface="微软雅黑" panose="020B0503020204020204" pitchFamily="34" charset="-122"/>
                  <a:ea typeface="微软雅黑" panose="020B0503020204020204" pitchFamily="34" charset="-122"/>
                </a:rPr>
                <a:t>必由之路</a:t>
              </a:r>
              <a:endParaRPr lang="zh-CN" altLang="en-US" b="1" dirty="0">
                <a:solidFill>
                  <a:srgbClr val="C00000"/>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a:xfrm>
            <a:off x="1263367" y="4189723"/>
            <a:ext cx="9899785" cy="1791977"/>
            <a:chOff x="559340" y="3131326"/>
            <a:chExt cx="4883285" cy="1791977"/>
          </a:xfrm>
          <a:solidFill>
            <a:srgbClr val="D20000"/>
          </a:solidFill>
        </p:grpSpPr>
        <p:sp>
          <p:nvSpPr>
            <p:cNvPr id="23" name="圆角矩形 22"/>
            <p:cNvSpPr/>
            <p:nvPr/>
          </p:nvSpPr>
          <p:spPr>
            <a:xfrm>
              <a:off x="559340" y="3131326"/>
              <a:ext cx="4883285" cy="1791977"/>
            </a:xfrm>
            <a:prstGeom prst="roundRect">
              <a:avLst>
                <a:gd name="adj" fmla="val 0"/>
              </a:avLst>
            </a:prstGeom>
            <a:noFill/>
            <a:ln>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839746" y="3663275"/>
              <a:ext cx="4322471" cy="743986"/>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zh-CN" altLang="en-US" sz="2400" dirty="0">
                  <a:solidFill>
                    <a:srgbClr val="7C4939"/>
                  </a:solidFill>
                  <a:latin typeface="微软雅黑" panose="020B0503020204020204" pitchFamily="34" charset="-122"/>
                  <a:ea typeface="微软雅黑" panose="020B0503020204020204" pitchFamily="34" charset="-122"/>
                </a:rPr>
                <a:t>贯彻新发展理念是新时代我国发展壮大的</a:t>
              </a:r>
              <a:r>
                <a:rPr lang="zh-CN" altLang="en-US" sz="3200" b="1" dirty="0">
                  <a:solidFill>
                    <a:srgbClr val="C00000"/>
                  </a:solidFill>
                  <a:latin typeface="微软雅黑" panose="020B0503020204020204" pitchFamily="34" charset="-122"/>
                  <a:ea typeface="微软雅黑" panose="020B0503020204020204" pitchFamily="34" charset="-122"/>
                </a:rPr>
                <a:t>必由之路</a:t>
              </a:r>
              <a:endParaRPr lang="zh-CN" altLang="en-US" sz="2400" b="1" dirty="0">
                <a:solidFill>
                  <a:srgbClr val="C00000"/>
                </a:solidFill>
                <a:latin typeface="微软雅黑" panose="020B0503020204020204" pitchFamily="34" charset="-122"/>
                <a:ea typeface="微软雅黑" panose="020B0503020204020204" pitchFamily="34" charset="-122"/>
              </a:endParaRPr>
            </a:p>
          </p:txBody>
        </p:sp>
      </p:grpSp>
      <p:sp>
        <p:nvSpPr>
          <p:cNvPr id="12" name="圆角矩形 11"/>
          <p:cNvSpPr/>
          <p:nvPr/>
        </p:nvSpPr>
        <p:spPr>
          <a:xfrm rot="5400000">
            <a:off x="5948876" y="-3512475"/>
            <a:ext cx="541467" cy="9912486"/>
          </a:xfrm>
          <a:prstGeom prst="roundRect">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圆角矩形 21"/>
          <p:cNvSpPr/>
          <p:nvPr/>
        </p:nvSpPr>
        <p:spPr>
          <a:xfrm rot="5400000">
            <a:off x="5948876" y="-680686"/>
            <a:ext cx="541467" cy="9912488"/>
          </a:xfrm>
          <a:prstGeom prst="roundRect">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p:cNvPicPr>
            <a:picLocks noChangeAspect="1"/>
          </p:cNvPicPr>
          <p:nvPr/>
        </p:nvPicPr>
        <p:blipFill rotWithShape="1">
          <a:blip r:embed="rId6" cstate="print">
            <a:extLst>
              <a:ext uri="{28A0092B-C50C-407E-A947-70E740481C1C}">
                <a14:useLocalDpi xmlns:a14="http://schemas.microsoft.com/office/drawing/2010/main" val="0"/>
              </a:ext>
            </a:extLst>
          </a:blip>
          <a:srcRect l="38559" t="3871" r="43548" b="66165"/>
          <a:stretch/>
        </p:blipFill>
        <p:spPr>
          <a:xfrm>
            <a:off x="604208" y="806268"/>
            <a:ext cx="1318318" cy="1324657"/>
          </a:xfrm>
          <a:prstGeom prst="rect">
            <a:avLst/>
          </a:prstGeom>
        </p:spPr>
      </p:pic>
      <p:pic>
        <p:nvPicPr>
          <p:cNvPr id="21" name="图片 20"/>
          <p:cNvPicPr>
            <a:picLocks noChangeAspect="1"/>
          </p:cNvPicPr>
          <p:nvPr/>
        </p:nvPicPr>
        <p:blipFill rotWithShape="1">
          <a:blip r:embed="rId6" cstate="print">
            <a:extLst>
              <a:ext uri="{28A0092B-C50C-407E-A947-70E740481C1C}">
                <a14:useLocalDpi xmlns:a14="http://schemas.microsoft.com/office/drawing/2010/main" val="0"/>
              </a:ext>
            </a:extLst>
          </a:blip>
          <a:srcRect l="38559" t="3871" r="43548" b="66165"/>
          <a:stretch/>
        </p:blipFill>
        <p:spPr>
          <a:xfrm>
            <a:off x="604208" y="3641418"/>
            <a:ext cx="1318318" cy="1324657"/>
          </a:xfrm>
          <a:prstGeom prst="rect">
            <a:avLst/>
          </a:prstGeom>
        </p:spPr>
      </p:pic>
    </p:spTree>
    <p:extLst>
      <p:ext uri="{BB962C8B-B14F-4D97-AF65-F5344CB8AC3E}">
        <p14:creationId xmlns:p14="http://schemas.microsoft.com/office/powerpoint/2010/main" val="13963025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p:cTn id="13" dur="500" fill="hold"/>
                                        <p:tgtEl>
                                          <p:spTgt spid="21"/>
                                        </p:tgtEl>
                                        <p:attrNameLst>
                                          <p:attrName>ppt_w</p:attrName>
                                        </p:attrNameLst>
                                      </p:cBhvr>
                                      <p:tavLst>
                                        <p:tav tm="0">
                                          <p:val>
                                            <p:fltVal val="0"/>
                                          </p:val>
                                        </p:tav>
                                        <p:tav tm="100000">
                                          <p:val>
                                            <p:strVal val="#ppt_w"/>
                                          </p:val>
                                        </p:tav>
                                      </p:tavLst>
                                    </p:anim>
                                    <p:anim calcmode="lin" valueType="num">
                                      <p:cBhvr>
                                        <p:cTn id="14" dur="500" fill="hold"/>
                                        <p:tgtEl>
                                          <p:spTgt spid="21"/>
                                        </p:tgtEl>
                                        <p:attrNameLst>
                                          <p:attrName>ppt_h</p:attrName>
                                        </p:attrNameLst>
                                      </p:cBhvr>
                                      <p:tavLst>
                                        <p:tav tm="0">
                                          <p:val>
                                            <p:fltVal val="0"/>
                                          </p:val>
                                        </p:tav>
                                        <p:tav tm="100000">
                                          <p:val>
                                            <p:strVal val="#ppt_h"/>
                                          </p:val>
                                        </p:tav>
                                      </p:tavLst>
                                    </p:anim>
                                    <p:animEffect transition="in" filter="fade">
                                      <p:cBhvr>
                                        <p:cTn id="1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3125"/>
            <a:ext cx="12192000" cy="6858000"/>
          </a:xfrm>
          <a:prstGeom prst="rect">
            <a:avLst/>
          </a:prstGeom>
        </p:spPr>
      </p:pic>
      <p:sp>
        <p:nvSpPr>
          <p:cNvPr id="4" name="圆角矩形 3"/>
          <p:cNvSpPr/>
          <p:nvPr/>
        </p:nvSpPr>
        <p:spPr>
          <a:xfrm>
            <a:off x="0" y="1"/>
            <a:ext cx="12192000" cy="685800"/>
          </a:xfrm>
          <a:prstGeom prst="roundRect">
            <a:avLst>
              <a:gd name="adj" fmla="val 0"/>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4" cstate="print">
            <a:extLst>
              <a:ext uri="{28A0092B-C50C-407E-A947-70E740481C1C}">
                <a14:useLocalDpi xmlns:a14="http://schemas.microsoft.com/office/drawing/2010/main" val="0"/>
              </a:ext>
            </a:extLst>
          </a:blip>
          <a:srcRect r="62808" b="78065"/>
          <a:stretch/>
        </p:blipFill>
        <p:spPr>
          <a:xfrm>
            <a:off x="0" y="-1"/>
            <a:ext cx="1744198" cy="685801"/>
          </a:xfrm>
          <a:prstGeom prst="rect">
            <a:avLst/>
          </a:prstGeom>
        </p:spPr>
      </p:pic>
      <p:sp>
        <p:nvSpPr>
          <p:cNvPr id="5" name="文本框 68"/>
          <p:cNvSpPr txBox="1"/>
          <p:nvPr/>
        </p:nvSpPr>
        <p:spPr>
          <a:xfrm>
            <a:off x="1744198" y="112068"/>
            <a:ext cx="8938122"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a:solidFill>
                  <a:prstClr val="white"/>
                </a:solidFill>
                <a:latin typeface="微软雅黑" panose="020B0503020204020204" pitchFamily="34" charset="-122"/>
                <a:ea typeface="微软雅黑" panose="020B0503020204020204" pitchFamily="34" charset="-122"/>
              </a:rPr>
              <a:t>五个“必由之路”</a:t>
            </a:r>
          </a:p>
        </p:txBody>
      </p:sp>
      <p:pic>
        <p:nvPicPr>
          <p:cNvPr id="6" name="图片 5"/>
          <p:cNvPicPr>
            <a:picLocks noChangeAspect="1"/>
          </p:cNvPicPr>
          <p:nvPr/>
        </p:nvPicPr>
        <p:blipFill rotWithShape="1">
          <a:blip r:embed="rId5" cstate="print">
            <a:extLst>
              <a:ext uri="{28A0092B-C50C-407E-A947-70E740481C1C}">
                <a14:useLocalDpi xmlns:a14="http://schemas.microsoft.com/office/drawing/2010/main" val="0"/>
              </a:ext>
            </a:extLst>
          </a:blip>
          <a:srcRect l="42640" t="861" r="38626" b="69176"/>
          <a:stretch/>
        </p:blipFill>
        <p:spPr>
          <a:xfrm>
            <a:off x="11395588" y="23125"/>
            <a:ext cx="599768" cy="639548"/>
          </a:xfrm>
          <a:prstGeom prst="rect">
            <a:avLst/>
          </a:prstGeom>
        </p:spPr>
      </p:pic>
      <p:grpSp>
        <p:nvGrpSpPr>
          <p:cNvPr id="7" name="组合 6"/>
          <p:cNvGrpSpPr/>
          <p:nvPr/>
        </p:nvGrpSpPr>
        <p:grpSpPr>
          <a:xfrm>
            <a:off x="1263367" y="1837140"/>
            <a:ext cx="9899785" cy="1393043"/>
            <a:chOff x="584325" y="3174474"/>
            <a:chExt cx="4883285" cy="1393043"/>
          </a:xfrm>
          <a:solidFill>
            <a:srgbClr val="D20000"/>
          </a:solidFill>
        </p:grpSpPr>
        <p:sp>
          <p:nvSpPr>
            <p:cNvPr id="17" name="圆角矩形 16"/>
            <p:cNvSpPr/>
            <p:nvPr/>
          </p:nvSpPr>
          <p:spPr>
            <a:xfrm>
              <a:off x="584325" y="3174474"/>
              <a:ext cx="4883285" cy="1393043"/>
            </a:xfrm>
            <a:prstGeom prst="roundRect">
              <a:avLst>
                <a:gd name="adj" fmla="val 0"/>
              </a:avLst>
            </a:prstGeom>
            <a:noFill/>
            <a:ln>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749049" y="3588167"/>
              <a:ext cx="4602879" cy="743986"/>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zh-CN" altLang="en-US" sz="2400" dirty="0">
                  <a:solidFill>
                    <a:srgbClr val="7C4939"/>
                  </a:solidFill>
                  <a:latin typeface="微软雅黑" panose="020B0503020204020204" pitchFamily="34" charset="-122"/>
                  <a:ea typeface="微软雅黑" panose="020B0503020204020204" pitchFamily="34" charset="-122"/>
                </a:rPr>
                <a:t>全面从严治党是党永葆生机活力、走好新的赶考之路的</a:t>
              </a:r>
              <a:r>
                <a:rPr lang="zh-CN" altLang="en-US" sz="3200" b="1" dirty="0">
                  <a:solidFill>
                    <a:srgbClr val="C00000"/>
                  </a:solidFill>
                  <a:latin typeface="微软雅黑" panose="020B0503020204020204" pitchFamily="34" charset="-122"/>
                  <a:ea typeface="微软雅黑" panose="020B0503020204020204" pitchFamily="34" charset="-122"/>
                </a:rPr>
                <a:t>必由之路</a:t>
              </a:r>
              <a:endParaRPr lang="zh-CN" altLang="en-US" b="1" dirty="0">
                <a:solidFill>
                  <a:srgbClr val="C00000"/>
                </a:solidFill>
                <a:latin typeface="微软雅黑" panose="020B0503020204020204" pitchFamily="34" charset="-122"/>
                <a:ea typeface="微软雅黑" panose="020B0503020204020204" pitchFamily="34" charset="-122"/>
              </a:endParaRPr>
            </a:p>
          </p:txBody>
        </p:sp>
      </p:grpSp>
      <p:sp>
        <p:nvSpPr>
          <p:cNvPr id="12" name="圆角矩形 11"/>
          <p:cNvSpPr/>
          <p:nvPr/>
        </p:nvSpPr>
        <p:spPr>
          <a:xfrm rot="5400000">
            <a:off x="5948876" y="-3211508"/>
            <a:ext cx="541467" cy="9912486"/>
          </a:xfrm>
          <a:prstGeom prst="roundRect">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p:cNvPicPr>
            <a:picLocks noChangeAspect="1"/>
          </p:cNvPicPr>
          <p:nvPr/>
        </p:nvPicPr>
        <p:blipFill rotWithShape="1">
          <a:blip r:embed="rId6" cstate="print">
            <a:extLst>
              <a:ext uri="{28A0092B-C50C-407E-A947-70E740481C1C}">
                <a14:useLocalDpi xmlns:a14="http://schemas.microsoft.com/office/drawing/2010/main" val="0"/>
              </a:ext>
            </a:extLst>
          </a:blip>
          <a:srcRect l="38559" t="3871" r="43548" b="66165"/>
          <a:stretch/>
        </p:blipFill>
        <p:spPr>
          <a:xfrm>
            <a:off x="604208" y="806268"/>
            <a:ext cx="1318318" cy="1324657"/>
          </a:xfrm>
          <a:prstGeom prst="rect">
            <a:avLst/>
          </a:prstGeom>
        </p:spPr>
      </p:pic>
    </p:spTree>
    <p:extLst>
      <p:ext uri="{BB962C8B-B14F-4D97-AF65-F5344CB8AC3E}">
        <p14:creationId xmlns:p14="http://schemas.microsoft.com/office/powerpoint/2010/main" val="22184101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8" name="图片 27"/>
          <p:cNvPicPr>
            <a:picLocks noChangeAspect="1"/>
          </p:cNvPicPr>
          <p:nvPr/>
        </p:nvPicPr>
        <p:blipFill rotWithShape="1">
          <a:blip r:embed="rId4">
            <a:extLst>
              <a:ext uri="{28A0092B-C50C-407E-A947-70E740481C1C}">
                <a14:useLocalDpi xmlns:a14="http://schemas.microsoft.com/office/drawing/2010/main" val="0"/>
              </a:ext>
            </a:extLst>
          </a:blip>
          <a:srcRect l="64194" t="18638" b="51828"/>
          <a:stretch/>
        </p:blipFill>
        <p:spPr>
          <a:xfrm>
            <a:off x="7493410" y="224472"/>
            <a:ext cx="4544658" cy="2249128"/>
          </a:xfrm>
          <a:prstGeom prst="rect">
            <a:avLst/>
          </a:prstGeom>
        </p:spPr>
      </p:pic>
      <p:sp>
        <p:nvSpPr>
          <p:cNvPr id="13" name="文本框 36"/>
          <p:cNvSpPr txBox="1"/>
          <p:nvPr/>
        </p:nvSpPr>
        <p:spPr>
          <a:xfrm>
            <a:off x="6573927" y="1845168"/>
            <a:ext cx="1838965" cy="707886"/>
          </a:xfrm>
          <a:prstGeom prst="rect">
            <a:avLst/>
          </a:prstGeom>
          <a:noFill/>
          <a:effectLst>
            <a:outerShdw blurRad="50800" dist="50800" dir="5400000" algn="ctr" rotWithShape="0">
              <a:schemeClr val="bg1"/>
            </a:outerShdw>
          </a:effectLst>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000" b="1" spc="300" dirty="0">
                <a:ln w="12700">
                  <a:noFill/>
                </a:ln>
                <a:solidFill>
                  <a:srgbClr val="D2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第四章</a:t>
            </a:r>
          </a:p>
        </p:txBody>
      </p:sp>
      <p:sp>
        <p:nvSpPr>
          <p:cNvPr id="24" name="文本框 68"/>
          <p:cNvSpPr txBox="1"/>
          <p:nvPr/>
        </p:nvSpPr>
        <p:spPr>
          <a:xfrm>
            <a:off x="4439478" y="2877513"/>
            <a:ext cx="5776239" cy="304698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r>
              <a:rPr lang="zh-CN" altLang="en-US" sz="4800" b="1" dirty="0">
                <a:solidFill>
                  <a:srgbClr val="D20000"/>
                </a:solidFill>
                <a:latin typeface="微软雅黑" panose="020B0503020204020204" pitchFamily="34" charset="-122"/>
                <a:ea typeface="微软雅黑" panose="020B0503020204020204" pitchFamily="34" charset="-122"/>
              </a:rPr>
              <a:t>习近平新时代中国特色社会主义思想是马克思主义中国化时代化的重大成果</a:t>
            </a:r>
          </a:p>
        </p:txBody>
      </p:sp>
      <p:pic>
        <p:nvPicPr>
          <p:cNvPr id="2" name="图片 1"/>
          <p:cNvPicPr>
            <a:picLocks noChangeAspect="1"/>
          </p:cNvPicPr>
          <p:nvPr/>
        </p:nvPicPr>
        <p:blipFill rotWithShape="1">
          <a:blip r:embed="rId5">
            <a:extLst>
              <a:ext uri="{28A0092B-C50C-407E-A947-70E740481C1C}">
                <a14:useLocalDpi xmlns:a14="http://schemas.microsoft.com/office/drawing/2010/main" val="0"/>
              </a:ext>
            </a:extLst>
          </a:blip>
          <a:srcRect t="14194" r="61699" b="50394"/>
          <a:stretch/>
        </p:blipFill>
        <p:spPr>
          <a:xfrm>
            <a:off x="682109" y="224472"/>
            <a:ext cx="4377813" cy="2428569"/>
          </a:xfrm>
          <a:prstGeom prst="rect">
            <a:avLst/>
          </a:prstGeom>
        </p:spPr>
      </p:pic>
      <p:pic>
        <p:nvPicPr>
          <p:cNvPr id="11" name="图片 10"/>
          <p:cNvPicPr>
            <a:picLocks noChangeAspect="1"/>
          </p:cNvPicPr>
          <p:nvPr/>
        </p:nvPicPr>
        <p:blipFill rotWithShape="1">
          <a:blip r:embed="rId6">
            <a:extLst>
              <a:ext uri="{28A0092B-C50C-407E-A947-70E740481C1C}">
                <a14:useLocalDpi xmlns:a14="http://schemas.microsoft.com/office/drawing/2010/main" val="0"/>
              </a:ext>
            </a:extLst>
          </a:blip>
          <a:srcRect t="58872" r="77807"/>
          <a:stretch/>
        </p:blipFill>
        <p:spPr>
          <a:xfrm>
            <a:off x="-3860800" y="2800574"/>
            <a:ext cx="4042645" cy="4494961"/>
          </a:xfrm>
          <a:prstGeom prst="rect">
            <a:avLst/>
          </a:prstGeom>
        </p:spPr>
      </p:pic>
      <p:pic>
        <p:nvPicPr>
          <p:cNvPr id="12" name="图片 11"/>
          <p:cNvPicPr>
            <a:picLocks noChangeAspect="1"/>
          </p:cNvPicPr>
          <p:nvPr/>
        </p:nvPicPr>
        <p:blipFill rotWithShape="1">
          <a:blip r:embed="rId7">
            <a:extLst>
              <a:ext uri="{28A0092B-C50C-407E-A947-70E740481C1C}">
                <a14:useLocalDpi xmlns:a14="http://schemas.microsoft.com/office/drawing/2010/main" val="0"/>
              </a:ext>
            </a:extLst>
          </a:blip>
          <a:srcRect l="38559" t="3871" r="43548" b="66165"/>
          <a:stretch/>
        </p:blipFill>
        <p:spPr>
          <a:xfrm>
            <a:off x="10215717" y="4508087"/>
            <a:ext cx="2045109" cy="2054942"/>
          </a:xfrm>
          <a:prstGeom prst="rect">
            <a:avLst/>
          </a:prstGeom>
        </p:spPr>
      </p:pic>
      <p:grpSp>
        <p:nvGrpSpPr>
          <p:cNvPr id="14" name="组合 13"/>
          <p:cNvGrpSpPr/>
          <p:nvPr/>
        </p:nvGrpSpPr>
        <p:grpSpPr>
          <a:xfrm>
            <a:off x="0" y="5417573"/>
            <a:ext cx="12192000" cy="1440425"/>
            <a:chOff x="0" y="5417573"/>
            <a:chExt cx="12192000" cy="1440425"/>
          </a:xfrm>
        </p:grpSpPr>
        <p:pic>
          <p:nvPicPr>
            <p:cNvPr id="15" name="图片 14"/>
            <p:cNvPicPr>
              <a:picLocks noChangeAspect="1"/>
            </p:cNvPicPr>
            <p:nvPr/>
          </p:nvPicPr>
          <p:blipFill rotWithShape="1">
            <a:blip r:embed="rId8">
              <a:extLst>
                <a:ext uri="{28A0092B-C50C-407E-A947-70E740481C1C}">
                  <a14:useLocalDpi xmlns:a14="http://schemas.microsoft.com/office/drawing/2010/main" val="0"/>
                </a:ext>
              </a:extLst>
            </a:blip>
            <a:srcRect t="78997"/>
            <a:stretch/>
          </p:blipFill>
          <p:spPr>
            <a:xfrm>
              <a:off x="0" y="5417573"/>
              <a:ext cx="12192000" cy="1440425"/>
            </a:xfrm>
            <a:prstGeom prst="rect">
              <a:avLst/>
            </a:prstGeom>
          </p:spPr>
        </p:pic>
        <p:pic>
          <p:nvPicPr>
            <p:cNvPr id="19" name="图片 18"/>
            <p:cNvPicPr>
              <a:picLocks noChangeAspect="1"/>
            </p:cNvPicPr>
            <p:nvPr/>
          </p:nvPicPr>
          <p:blipFill rotWithShape="1">
            <a:blip r:embed="rId9" cstate="print">
              <a:extLst>
                <a:ext uri="{28A0092B-C50C-407E-A947-70E740481C1C}">
                  <a14:useLocalDpi xmlns:a14="http://schemas.microsoft.com/office/drawing/2010/main" val="0"/>
                </a:ext>
              </a:extLst>
            </a:blip>
            <a:srcRect t="78307"/>
            <a:stretch/>
          </p:blipFill>
          <p:spPr>
            <a:xfrm>
              <a:off x="0" y="5535560"/>
              <a:ext cx="12192000" cy="1322437"/>
            </a:xfrm>
            <a:prstGeom prst="rect">
              <a:avLst/>
            </a:prstGeom>
          </p:spPr>
        </p:pic>
      </p:grpSp>
    </p:spTree>
    <p:extLst>
      <p:ext uri="{BB962C8B-B14F-4D97-AF65-F5344CB8AC3E}">
        <p14:creationId xmlns:p14="http://schemas.microsoft.com/office/powerpoint/2010/main" val="22227114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63" presetClass="path" presetSubtype="0" accel="50000" decel="50000" fill="hold" nodeType="afterEffect">
                                  <p:stCondLst>
                                    <p:cond delay="0"/>
                                  </p:stCondLst>
                                  <p:childTnLst>
                                    <p:animMotion origin="layout" path="M 1.25E-6 -1.11111E-6 L 0.31641 -1.11111E-6 " pathEditMode="relative" rAng="0" ptsTypes="AA">
                                      <p:cBhvr>
                                        <p:cTn id="10" dur="1000" fill="hold"/>
                                        <p:tgtEl>
                                          <p:spTgt spid="11"/>
                                        </p:tgtEl>
                                        <p:attrNameLst>
                                          <p:attrName>ppt_x</p:attrName>
                                          <p:attrName>ppt_y</p:attrName>
                                        </p:attrNameLst>
                                      </p:cBhvr>
                                      <p:rCtr x="15820" y="0"/>
                                    </p:animMotion>
                                  </p:childTnLst>
                                </p:cTn>
                              </p:par>
                            </p:childTnLst>
                          </p:cTn>
                        </p:par>
                        <p:par>
                          <p:cTn id="11" fill="hold">
                            <p:stCondLst>
                              <p:cond delay="1500"/>
                            </p:stCondLst>
                            <p:childTnLst>
                              <p:par>
                                <p:cTn id="12" presetID="53" presetClass="entr" presetSubtype="16"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par>
                          <p:cTn id="17" fill="hold">
                            <p:stCondLst>
                              <p:cond delay="2000"/>
                            </p:stCondLst>
                            <p:childTnLst>
                              <p:par>
                                <p:cTn id="18" presetID="23" presetClass="entr" presetSubtype="16"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p:cTn id="20" dur="300" fill="hold"/>
                                        <p:tgtEl>
                                          <p:spTgt spid="13"/>
                                        </p:tgtEl>
                                        <p:attrNameLst>
                                          <p:attrName>ppt_w</p:attrName>
                                        </p:attrNameLst>
                                      </p:cBhvr>
                                      <p:tavLst>
                                        <p:tav tm="0">
                                          <p:val>
                                            <p:fltVal val="0"/>
                                          </p:val>
                                        </p:tav>
                                        <p:tav tm="100000">
                                          <p:val>
                                            <p:strVal val="#ppt_w"/>
                                          </p:val>
                                        </p:tav>
                                      </p:tavLst>
                                    </p:anim>
                                    <p:anim calcmode="lin" valueType="num">
                                      <p:cBhvr>
                                        <p:cTn id="21" dur="300" fill="hold"/>
                                        <p:tgtEl>
                                          <p:spTgt spid="13"/>
                                        </p:tgtEl>
                                        <p:attrNameLst>
                                          <p:attrName>ppt_h</p:attrName>
                                        </p:attrNameLst>
                                      </p:cBhvr>
                                      <p:tavLst>
                                        <p:tav tm="0">
                                          <p:val>
                                            <p:fltVal val="0"/>
                                          </p:val>
                                        </p:tav>
                                        <p:tav tm="100000">
                                          <p:val>
                                            <p:strVal val="#ppt_h"/>
                                          </p:val>
                                        </p:tav>
                                      </p:tavLst>
                                    </p:anim>
                                  </p:childTnLst>
                                </p:cTn>
                              </p:par>
                              <p:par>
                                <p:cTn id="22" presetID="23" presetClass="entr" presetSubtype="32" fill="hold" grpId="0" nodeType="withEffect">
                                  <p:stCondLst>
                                    <p:cond delay="500"/>
                                  </p:stCondLst>
                                  <p:childTnLst>
                                    <p:set>
                                      <p:cBhvr>
                                        <p:cTn id="23" dur="1" fill="hold">
                                          <p:stCondLst>
                                            <p:cond delay="0"/>
                                          </p:stCondLst>
                                        </p:cTn>
                                        <p:tgtEl>
                                          <p:spTgt spid="24"/>
                                        </p:tgtEl>
                                        <p:attrNameLst>
                                          <p:attrName>style.visibility</p:attrName>
                                        </p:attrNameLst>
                                      </p:cBhvr>
                                      <p:to>
                                        <p:strVal val="visible"/>
                                      </p:to>
                                    </p:set>
                                    <p:anim calcmode="lin" valueType="num">
                                      <p:cBhvr>
                                        <p:cTn id="24" dur="300" fill="hold"/>
                                        <p:tgtEl>
                                          <p:spTgt spid="24"/>
                                        </p:tgtEl>
                                        <p:attrNameLst>
                                          <p:attrName>ppt_w</p:attrName>
                                        </p:attrNameLst>
                                      </p:cBhvr>
                                      <p:tavLst>
                                        <p:tav tm="0">
                                          <p:val>
                                            <p:strVal val="4*#ppt_w"/>
                                          </p:val>
                                        </p:tav>
                                        <p:tav tm="100000">
                                          <p:val>
                                            <p:strVal val="#ppt_w"/>
                                          </p:val>
                                        </p:tav>
                                      </p:tavLst>
                                    </p:anim>
                                    <p:anim calcmode="lin" valueType="num">
                                      <p:cBhvr>
                                        <p:cTn id="25" dur="300" fill="hold"/>
                                        <p:tgtEl>
                                          <p:spTgt spid="24"/>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圆角矩形 13"/>
          <p:cNvSpPr/>
          <p:nvPr/>
        </p:nvSpPr>
        <p:spPr>
          <a:xfrm>
            <a:off x="5370764" y="1104899"/>
            <a:ext cx="6173537" cy="4927599"/>
          </a:xfrm>
          <a:prstGeom prst="roundRect">
            <a:avLst>
              <a:gd name="adj" fmla="val 0"/>
            </a:avLst>
          </a:prstGeom>
          <a:solidFill>
            <a:srgbClr val="BF0103">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12"/>
          <p:cNvSpPr/>
          <p:nvPr/>
        </p:nvSpPr>
        <p:spPr>
          <a:xfrm>
            <a:off x="872098" y="1104900"/>
            <a:ext cx="5427102" cy="4927599"/>
          </a:xfrm>
          <a:prstGeom prst="roundRect">
            <a:avLst>
              <a:gd name="adj" fmla="val 0"/>
            </a:avLst>
          </a:prstGeom>
          <a:solidFill>
            <a:srgbClr val="BF0103">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圆角矩形 3"/>
          <p:cNvSpPr/>
          <p:nvPr/>
        </p:nvSpPr>
        <p:spPr>
          <a:xfrm>
            <a:off x="0" y="1"/>
            <a:ext cx="12192000" cy="685800"/>
          </a:xfrm>
          <a:prstGeom prst="roundRect">
            <a:avLst>
              <a:gd name="adj" fmla="val 0"/>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4" cstate="print">
            <a:extLst>
              <a:ext uri="{28A0092B-C50C-407E-A947-70E740481C1C}">
                <a14:useLocalDpi xmlns:a14="http://schemas.microsoft.com/office/drawing/2010/main" val="0"/>
              </a:ext>
            </a:extLst>
          </a:blip>
          <a:srcRect r="62808" b="78065"/>
          <a:stretch/>
        </p:blipFill>
        <p:spPr>
          <a:xfrm>
            <a:off x="0" y="-1"/>
            <a:ext cx="1744198" cy="685801"/>
          </a:xfrm>
          <a:prstGeom prst="rect">
            <a:avLst/>
          </a:prstGeom>
        </p:spPr>
      </p:pic>
      <p:sp>
        <p:nvSpPr>
          <p:cNvPr id="5" name="文本框 68"/>
          <p:cNvSpPr txBox="1"/>
          <p:nvPr/>
        </p:nvSpPr>
        <p:spPr>
          <a:xfrm>
            <a:off x="1744198" y="112068"/>
            <a:ext cx="8938122"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CN" altLang="en-US" sz="2400" b="1" dirty="0">
                <a:solidFill>
                  <a:prstClr val="white"/>
                </a:solidFill>
                <a:latin typeface="微软雅黑" panose="020B0503020204020204" pitchFamily="34" charset="-122"/>
                <a:ea typeface="微软雅黑" panose="020B0503020204020204" pitchFamily="34" charset="-122"/>
              </a:rPr>
              <a:t>习近平新时代中国特色社会主义思想</a:t>
            </a:r>
          </a:p>
        </p:txBody>
      </p:sp>
      <p:pic>
        <p:nvPicPr>
          <p:cNvPr id="6" name="图片 5"/>
          <p:cNvPicPr>
            <a:picLocks noChangeAspect="1"/>
          </p:cNvPicPr>
          <p:nvPr/>
        </p:nvPicPr>
        <p:blipFill rotWithShape="1">
          <a:blip r:embed="rId5" cstate="print">
            <a:extLst>
              <a:ext uri="{28A0092B-C50C-407E-A947-70E740481C1C}">
                <a14:useLocalDpi xmlns:a14="http://schemas.microsoft.com/office/drawing/2010/main" val="0"/>
              </a:ext>
            </a:extLst>
          </a:blip>
          <a:srcRect l="42640" t="861" r="38626" b="69176"/>
          <a:stretch/>
        </p:blipFill>
        <p:spPr>
          <a:xfrm>
            <a:off x="11395588" y="23125"/>
            <a:ext cx="599768" cy="639548"/>
          </a:xfrm>
          <a:prstGeom prst="rect">
            <a:avLst/>
          </a:prstGeom>
        </p:spPr>
      </p:pic>
      <p:sp>
        <p:nvSpPr>
          <p:cNvPr id="10" name="矩形 9"/>
          <p:cNvSpPr/>
          <p:nvPr/>
        </p:nvSpPr>
        <p:spPr>
          <a:xfrm>
            <a:off x="1214069" y="1401209"/>
            <a:ext cx="3814724" cy="4401205"/>
          </a:xfrm>
          <a:prstGeom prst="rect">
            <a:avLst/>
          </a:prstGeom>
        </p:spPr>
        <p:txBody>
          <a:bodyPr vert="horz"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200000"/>
              </a:lnSpc>
              <a:buFont typeface="+mj-ea"/>
              <a:buAutoNum type="circleNumDbPlain"/>
            </a:pPr>
            <a:r>
              <a:rPr lang="zh-CN" altLang="en-US" sz="2000" b="1" dirty="0">
                <a:solidFill>
                  <a:schemeClr val="bg1"/>
                </a:solidFill>
                <a:latin typeface="微软雅黑" panose="020B0503020204020204" pitchFamily="34" charset="-122"/>
                <a:ea typeface="微软雅黑" panose="020B0503020204020204" pitchFamily="34" charset="-122"/>
              </a:rPr>
              <a:t>坚持党对一切工作的领导。</a:t>
            </a:r>
          </a:p>
          <a:p>
            <a:pPr marL="171450" indent="-171450">
              <a:lnSpc>
                <a:spcPct val="200000"/>
              </a:lnSpc>
              <a:buFont typeface="+mj-ea"/>
              <a:buAutoNum type="circleNumDbPlain"/>
            </a:pPr>
            <a:r>
              <a:rPr lang="zh-CN" altLang="en-US" sz="2000" b="1" dirty="0">
                <a:solidFill>
                  <a:schemeClr val="bg1"/>
                </a:solidFill>
                <a:latin typeface="微软雅黑" panose="020B0503020204020204" pitchFamily="34" charset="-122"/>
                <a:ea typeface="微软雅黑" panose="020B0503020204020204" pitchFamily="34" charset="-122"/>
              </a:rPr>
              <a:t>坚持以人民为中心。</a:t>
            </a:r>
          </a:p>
          <a:p>
            <a:pPr marL="171450" indent="-171450">
              <a:lnSpc>
                <a:spcPct val="200000"/>
              </a:lnSpc>
              <a:buFont typeface="+mj-ea"/>
              <a:buAutoNum type="circleNumDbPlain"/>
            </a:pPr>
            <a:r>
              <a:rPr lang="zh-CN" altLang="en-US" sz="2000" b="1" dirty="0">
                <a:solidFill>
                  <a:schemeClr val="bg1"/>
                </a:solidFill>
                <a:latin typeface="微软雅黑" panose="020B0503020204020204" pitchFamily="34" charset="-122"/>
                <a:ea typeface="微软雅黑" panose="020B0503020204020204" pitchFamily="34" charset="-122"/>
              </a:rPr>
              <a:t>坚持全面深化改革。</a:t>
            </a:r>
          </a:p>
          <a:p>
            <a:pPr marL="171450" indent="-171450">
              <a:lnSpc>
                <a:spcPct val="200000"/>
              </a:lnSpc>
              <a:buFont typeface="+mj-ea"/>
              <a:buAutoNum type="circleNumDbPlain"/>
            </a:pPr>
            <a:r>
              <a:rPr lang="zh-CN" altLang="en-US" sz="2000" b="1" dirty="0">
                <a:solidFill>
                  <a:schemeClr val="bg1"/>
                </a:solidFill>
                <a:latin typeface="微软雅黑" panose="020B0503020204020204" pitchFamily="34" charset="-122"/>
                <a:ea typeface="微软雅黑" panose="020B0503020204020204" pitchFamily="34" charset="-122"/>
              </a:rPr>
              <a:t>坚持新发展理念。</a:t>
            </a:r>
          </a:p>
          <a:p>
            <a:pPr marL="171450" indent="-171450">
              <a:lnSpc>
                <a:spcPct val="200000"/>
              </a:lnSpc>
              <a:buFont typeface="+mj-ea"/>
              <a:buAutoNum type="circleNumDbPlain"/>
            </a:pPr>
            <a:r>
              <a:rPr lang="zh-CN" altLang="en-US" sz="2000" b="1" dirty="0">
                <a:solidFill>
                  <a:schemeClr val="bg1"/>
                </a:solidFill>
                <a:latin typeface="微软雅黑" panose="020B0503020204020204" pitchFamily="34" charset="-122"/>
                <a:ea typeface="微软雅黑" panose="020B0503020204020204" pitchFamily="34" charset="-122"/>
              </a:rPr>
              <a:t>坚持人民当家作主。</a:t>
            </a:r>
          </a:p>
          <a:p>
            <a:pPr marL="171450" indent="-171450">
              <a:lnSpc>
                <a:spcPct val="200000"/>
              </a:lnSpc>
              <a:buFont typeface="+mj-ea"/>
              <a:buAutoNum type="circleNumDbPlain"/>
            </a:pPr>
            <a:r>
              <a:rPr lang="zh-CN" altLang="en-US" sz="2000" b="1" dirty="0">
                <a:solidFill>
                  <a:schemeClr val="bg1"/>
                </a:solidFill>
                <a:latin typeface="微软雅黑" panose="020B0503020204020204" pitchFamily="34" charset="-122"/>
                <a:ea typeface="微软雅黑" panose="020B0503020204020204" pitchFamily="34" charset="-122"/>
              </a:rPr>
              <a:t>坚持全面依法治国。</a:t>
            </a:r>
          </a:p>
          <a:p>
            <a:pPr marL="171450" indent="-171450">
              <a:lnSpc>
                <a:spcPct val="200000"/>
              </a:lnSpc>
              <a:buFont typeface="+mj-ea"/>
              <a:buAutoNum type="circleNumDbPlain"/>
            </a:pPr>
            <a:r>
              <a:rPr lang="zh-CN" altLang="en-US" sz="2000" b="1" dirty="0">
                <a:solidFill>
                  <a:schemeClr val="bg1"/>
                </a:solidFill>
                <a:latin typeface="微软雅黑" panose="020B0503020204020204" pitchFamily="34" charset="-122"/>
                <a:ea typeface="微软雅黑" panose="020B0503020204020204" pitchFamily="34" charset="-122"/>
              </a:rPr>
              <a:t>坚持社会主义核心价值体系。</a:t>
            </a:r>
          </a:p>
        </p:txBody>
      </p:sp>
      <p:sp>
        <p:nvSpPr>
          <p:cNvPr id="11" name="矩形 10"/>
          <p:cNvSpPr/>
          <p:nvPr/>
        </p:nvSpPr>
        <p:spPr>
          <a:xfrm>
            <a:off x="6812370" y="1401209"/>
            <a:ext cx="4583218" cy="4401205"/>
          </a:xfrm>
          <a:prstGeom prst="rect">
            <a:avLst/>
          </a:prstGeom>
        </p:spPr>
        <p:txBody>
          <a:bodyPr vert="horz"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buFont typeface="+mj-ea"/>
              <a:buAutoNum type="circleNumDbPlain" startAt="8"/>
            </a:pPr>
            <a:r>
              <a:rPr lang="zh-CN" altLang="en-US" sz="2000" b="1" dirty="0">
                <a:solidFill>
                  <a:schemeClr val="bg1"/>
                </a:solidFill>
                <a:latin typeface="微软雅黑" panose="020B0503020204020204" pitchFamily="34" charset="-122"/>
                <a:ea typeface="微软雅黑" panose="020B0503020204020204" pitchFamily="34" charset="-122"/>
              </a:rPr>
              <a:t>坚持在发展中保障和改善民生。</a:t>
            </a:r>
          </a:p>
          <a:p>
            <a:pPr marL="171450" indent="-171450">
              <a:lnSpc>
                <a:spcPct val="200000"/>
              </a:lnSpc>
              <a:buFont typeface="+mj-ea"/>
              <a:buAutoNum type="circleNumDbPlain" startAt="8"/>
            </a:pPr>
            <a:r>
              <a:rPr lang="zh-CN" altLang="en-US" sz="2000" b="1" dirty="0">
                <a:solidFill>
                  <a:schemeClr val="bg1"/>
                </a:solidFill>
                <a:latin typeface="微软雅黑" panose="020B0503020204020204" pitchFamily="34" charset="-122"/>
                <a:ea typeface="微软雅黑" panose="020B0503020204020204" pitchFamily="34" charset="-122"/>
              </a:rPr>
              <a:t>坚持人与自然和谐共生。</a:t>
            </a:r>
          </a:p>
          <a:p>
            <a:pPr marL="171450" indent="-171450">
              <a:lnSpc>
                <a:spcPct val="200000"/>
              </a:lnSpc>
              <a:buFont typeface="+mj-ea"/>
              <a:buAutoNum type="circleNumDbPlain" startAt="8"/>
            </a:pPr>
            <a:r>
              <a:rPr lang="zh-CN" altLang="en-US" sz="2000" b="1" dirty="0">
                <a:solidFill>
                  <a:schemeClr val="bg1"/>
                </a:solidFill>
                <a:latin typeface="微软雅黑" panose="020B0503020204020204" pitchFamily="34" charset="-122"/>
                <a:ea typeface="微软雅黑" panose="020B0503020204020204" pitchFamily="34" charset="-122"/>
              </a:rPr>
              <a:t>坚持总体国家安全观。</a:t>
            </a:r>
          </a:p>
          <a:p>
            <a:pPr marL="171450" indent="-171450">
              <a:lnSpc>
                <a:spcPct val="200000"/>
              </a:lnSpc>
              <a:buFont typeface="+mj-ea"/>
              <a:buAutoNum type="circleNumDbPlain" startAt="8"/>
            </a:pPr>
            <a:r>
              <a:rPr lang="zh-CN" altLang="en-US" sz="2000" b="1" dirty="0">
                <a:solidFill>
                  <a:schemeClr val="bg1"/>
                </a:solidFill>
                <a:latin typeface="微软雅黑" panose="020B0503020204020204" pitchFamily="34" charset="-122"/>
                <a:ea typeface="微软雅黑" panose="020B0503020204020204" pitchFamily="34" charset="-122"/>
              </a:rPr>
              <a:t>坚持党对人民军队的绝对领导。</a:t>
            </a:r>
          </a:p>
          <a:p>
            <a:pPr marL="171450" indent="-171450">
              <a:lnSpc>
                <a:spcPct val="200000"/>
              </a:lnSpc>
              <a:buFont typeface="+mj-ea"/>
              <a:buAutoNum type="circleNumDbPlain" startAt="8"/>
            </a:pPr>
            <a:r>
              <a:rPr lang="zh-CN" altLang="en-US" sz="2000" b="1" dirty="0">
                <a:solidFill>
                  <a:schemeClr val="bg1"/>
                </a:solidFill>
                <a:latin typeface="微软雅黑" panose="020B0503020204020204" pitchFamily="34" charset="-122"/>
                <a:ea typeface="微软雅黑" panose="020B0503020204020204" pitchFamily="34" charset="-122"/>
              </a:rPr>
              <a:t>坚持“一国两制”和推进祖国统一。</a:t>
            </a:r>
          </a:p>
          <a:p>
            <a:pPr marL="171450" indent="-171450">
              <a:lnSpc>
                <a:spcPct val="200000"/>
              </a:lnSpc>
              <a:buFont typeface="+mj-ea"/>
              <a:buAutoNum type="circleNumDbPlain" startAt="8"/>
            </a:pPr>
            <a:r>
              <a:rPr lang="zh-CN" altLang="en-US" sz="2000" b="1" dirty="0">
                <a:solidFill>
                  <a:schemeClr val="bg1"/>
                </a:solidFill>
                <a:latin typeface="微软雅黑" panose="020B0503020204020204" pitchFamily="34" charset="-122"/>
                <a:ea typeface="微软雅黑" panose="020B0503020204020204" pitchFamily="34" charset="-122"/>
              </a:rPr>
              <a:t>坚持推动构建人类命运共同体。</a:t>
            </a:r>
          </a:p>
          <a:p>
            <a:pPr marL="171450" indent="-171450">
              <a:lnSpc>
                <a:spcPct val="200000"/>
              </a:lnSpc>
              <a:buFont typeface="+mj-ea"/>
              <a:buAutoNum type="circleNumDbPlain" startAt="8"/>
            </a:pPr>
            <a:r>
              <a:rPr lang="zh-CN" altLang="en-US" sz="2000" b="1" dirty="0">
                <a:solidFill>
                  <a:schemeClr val="bg1"/>
                </a:solidFill>
                <a:latin typeface="微软雅黑" panose="020B0503020204020204" pitchFamily="34" charset="-122"/>
                <a:ea typeface="微软雅黑" panose="020B0503020204020204" pitchFamily="34" charset="-122"/>
              </a:rPr>
              <a:t>坚持全面从严治党。</a:t>
            </a:r>
          </a:p>
        </p:txBody>
      </p:sp>
      <p:pic>
        <p:nvPicPr>
          <p:cNvPr id="21" name="图片 20"/>
          <p:cNvPicPr>
            <a:picLocks noChangeAspect="1"/>
          </p:cNvPicPr>
          <p:nvPr/>
        </p:nvPicPr>
        <p:blipFill rotWithShape="1">
          <a:blip r:embed="rId6" cstate="print">
            <a:extLst>
              <a:ext uri="{28A0092B-C50C-407E-A947-70E740481C1C}">
                <a14:useLocalDpi xmlns:a14="http://schemas.microsoft.com/office/drawing/2010/main" val="0"/>
              </a:ext>
            </a:extLst>
          </a:blip>
          <a:srcRect l="38559" t="3871" r="43548" b="66165"/>
          <a:stretch/>
        </p:blipFill>
        <p:spPr>
          <a:xfrm>
            <a:off x="5147696" y="2669287"/>
            <a:ext cx="1322490" cy="1328849"/>
          </a:xfrm>
          <a:prstGeom prst="rect">
            <a:avLst/>
          </a:prstGeom>
        </p:spPr>
      </p:pic>
    </p:spTree>
    <p:extLst>
      <p:ext uri="{BB962C8B-B14F-4D97-AF65-F5344CB8AC3E}">
        <p14:creationId xmlns:p14="http://schemas.microsoft.com/office/powerpoint/2010/main" val="38021497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90953" y="707961"/>
            <a:ext cx="5608114" cy="3154564"/>
          </a:xfrm>
          <a:prstGeom prst="rect">
            <a:avLst/>
          </a:prstGeom>
        </p:spPr>
      </p:pic>
      <p:sp>
        <p:nvSpPr>
          <p:cNvPr id="4" name="圆角矩形 3"/>
          <p:cNvSpPr/>
          <p:nvPr/>
        </p:nvSpPr>
        <p:spPr>
          <a:xfrm>
            <a:off x="0" y="1"/>
            <a:ext cx="12192000" cy="685800"/>
          </a:xfrm>
          <a:prstGeom prst="roundRect">
            <a:avLst>
              <a:gd name="adj" fmla="val 0"/>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4" cstate="print">
            <a:extLst>
              <a:ext uri="{28A0092B-C50C-407E-A947-70E740481C1C}">
                <a14:useLocalDpi xmlns:a14="http://schemas.microsoft.com/office/drawing/2010/main" val="0"/>
              </a:ext>
            </a:extLst>
          </a:blip>
          <a:srcRect r="62808" b="78065"/>
          <a:stretch/>
        </p:blipFill>
        <p:spPr>
          <a:xfrm>
            <a:off x="0" y="-1"/>
            <a:ext cx="1744198" cy="685801"/>
          </a:xfrm>
          <a:prstGeom prst="rect">
            <a:avLst/>
          </a:prstGeom>
        </p:spPr>
      </p:pic>
      <p:sp>
        <p:nvSpPr>
          <p:cNvPr id="5" name="文本框 68"/>
          <p:cNvSpPr txBox="1"/>
          <p:nvPr/>
        </p:nvSpPr>
        <p:spPr>
          <a:xfrm>
            <a:off x="1744198" y="112068"/>
            <a:ext cx="8938122"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CN" altLang="en-US" sz="2400" b="1" dirty="0">
                <a:solidFill>
                  <a:prstClr val="white"/>
                </a:solidFill>
                <a:latin typeface="微软雅黑" panose="020B0503020204020204" pitchFamily="34" charset="-122"/>
                <a:ea typeface="微软雅黑" panose="020B0503020204020204" pitchFamily="34" charset="-122"/>
              </a:rPr>
              <a:t>习近平新时代中国特色社会主义思想</a:t>
            </a:r>
          </a:p>
        </p:txBody>
      </p:sp>
      <p:pic>
        <p:nvPicPr>
          <p:cNvPr id="6" name="图片 5"/>
          <p:cNvPicPr>
            <a:picLocks noChangeAspect="1"/>
          </p:cNvPicPr>
          <p:nvPr/>
        </p:nvPicPr>
        <p:blipFill rotWithShape="1">
          <a:blip r:embed="rId5" cstate="print">
            <a:extLst>
              <a:ext uri="{28A0092B-C50C-407E-A947-70E740481C1C}">
                <a14:useLocalDpi xmlns:a14="http://schemas.microsoft.com/office/drawing/2010/main" val="0"/>
              </a:ext>
            </a:extLst>
          </a:blip>
          <a:srcRect l="42640" t="861" r="38626" b="69176"/>
          <a:stretch/>
        </p:blipFill>
        <p:spPr>
          <a:xfrm>
            <a:off x="11395588" y="23125"/>
            <a:ext cx="599768" cy="639548"/>
          </a:xfrm>
          <a:prstGeom prst="rect">
            <a:avLst/>
          </a:prstGeom>
        </p:spPr>
      </p:pic>
      <p:sp>
        <p:nvSpPr>
          <p:cNvPr id="7" name="矩形 6"/>
          <p:cNvSpPr/>
          <p:nvPr/>
        </p:nvSpPr>
        <p:spPr>
          <a:xfrm>
            <a:off x="1159742" y="4357176"/>
            <a:ext cx="9872516" cy="1422954"/>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zh-CN" altLang="en-US" sz="2000" dirty="0">
                <a:solidFill>
                  <a:srgbClr val="7C4939"/>
                </a:solidFill>
                <a:latin typeface="微软雅黑" panose="020B0503020204020204" pitchFamily="34" charset="-122"/>
                <a:ea typeface="微软雅黑" panose="020B0503020204020204" pitchFamily="34" charset="-122"/>
              </a:rPr>
              <a:t>习近平新时代中国特色社会主义思想深刻反映了我们党对于共产党执政规律、社会主义建设规律、人类社会发展规律的认识与把握，是“中国化时代化的马克思主义”，是指引党和国家实现发展与变革的指导思想。</a:t>
            </a:r>
          </a:p>
        </p:txBody>
      </p:sp>
      <p:pic>
        <p:nvPicPr>
          <p:cNvPr id="1026" name="Picture 2">
            <a:extLst>
              <a:ext uri="{FF2B5EF4-FFF2-40B4-BE49-F238E27FC236}">
                <a16:creationId xmlns:a16="http://schemas.microsoft.com/office/drawing/2014/main" id="{006D83E8-D9D6-FD2A-07FD-22320F907EF3}"/>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7514" y="761553"/>
            <a:ext cx="5788300" cy="326016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C92E350E-8224-FBD3-FB16-4971B5596DF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403702" y="770595"/>
            <a:ext cx="5788298" cy="3260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13126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 name="图片 10"/>
          <p:cNvPicPr>
            <a:picLocks noChangeAspect="1"/>
          </p:cNvPicPr>
          <p:nvPr/>
        </p:nvPicPr>
        <p:blipFill rotWithShape="1">
          <a:blip r:embed="rId4" cstate="print">
            <a:extLst>
              <a:ext uri="{28A0092B-C50C-407E-A947-70E740481C1C}">
                <a14:useLocalDpi xmlns:a14="http://schemas.microsoft.com/office/drawing/2010/main" val="0"/>
              </a:ext>
            </a:extLst>
          </a:blip>
          <a:srcRect t="52903"/>
          <a:stretch/>
        </p:blipFill>
        <p:spPr>
          <a:xfrm>
            <a:off x="1406013" y="4405435"/>
            <a:ext cx="9684774" cy="2280608"/>
          </a:xfrm>
          <a:prstGeom prst="rect">
            <a:avLst/>
          </a:prstGeom>
        </p:spPr>
      </p:pic>
      <p:pic>
        <p:nvPicPr>
          <p:cNvPr id="5" name="图片 4"/>
          <p:cNvPicPr>
            <a:picLocks noChangeAspect="1"/>
          </p:cNvPicPr>
          <p:nvPr/>
        </p:nvPicPr>
        <p:blipFill rotWithShape="1">
          <a:blip r:embed="rId5">
            <a:extLst>
              <a:ext uri="{28A0092B-C50C-407E-A947-70E740481C1C}">
                <a14:useLocalDpi xmlns:a14="http://schemas.microsoft.com/office/drawing/2010/main" val="0"/>
              </a:ext>
            </a:extLst>
          </a:blip>
          <a:srcRect t="58872" r="77807"/>
          <a:stretch/>
        </p:blipFill>
        <p:spPr>
          <a:xfrm>
            <a:off x="-2119331" y="3854233"/>
            <a:ext cx="2119331" cy="2356455"/>
          </a:xfrm>
          <a:prstGeom prst="rect">
            <a:avLst/>
          </a:prstGeom>
        </p:spPr>
      </p:pic>
      <p:pic>
        <p:nvPicPr>
          <p:cNvPr id="13" name="图片 12"/>
          <p:cNvPicPr>
            <a:picLocks noChangeAspect="1"/>
          </p:cNvPicPr>
          <p:nvPr/>
        </p:nvPicPr>
        <p:blipFill rotWithShape="1">
          <a:blip r:embed="rId6">
            <a:extLst>
              <a:ext uri="{28A0092B-C50C-407E-A947-70E740481C1C}">
                <a14:useLocalDpi xmlns:a14="http://schemas.microsoft.com/office/drawing/2010/main" val="0"/>
              </a:ext>
            </a:extLst>
          </a:blip>
          <a:srcRect l="64194" t="18638" b="51828"/>
          <a:stretch/>
        </p:blipFill>
        <p:spPr>
          <a:xfrm>
            <a:off x="7493410" y="224472"/>
            <a:ext cx="4544658" cy="2249128"/>
          </a:xfrm>
          <a:prstGeom prst="rect">
            <a:avLst/>
          </a:prstGeom>
        </p:spPr>
      </p:pic>
      <p:grpSp>
        <p:nvGrpSpPr>
          <p:cNvPr id="3" name="组合 2"/>
          <p:cNvGrpSpPr/>
          <p:nvPr/>
        </p:nvGrpSpPr>
        <p:grpSpPr>
          <a:xfrm>
            <a:off x="3571928" y="2027702"/>
            <a:ext cx="5638083" cy="2121896"/>
            <a:chOff x="3571928" y="2027702"/>
            <a:chExt cx="5638083" cy="2121896"/>
          </a:xfrm>
        </p:grpSpPr>
        <p:cxnSp>
          <p:nvCxnSpPr>
            <p:cNvPr id="17" name="直接连接符 16"/>
            <p:cNvCxnSpPr/>
            <p:nvPr/>
          </p:nvCxnSpPr>
          <p:spPr>
            <a:xfrm>
              <a:off x="3571928" y="3089313"/>
              <a:ext cx="5638083"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18" name="文本框 34"/>
            <p:cNvSpPr txBox="1"/>
            <p:nvPr/>
          </p:nvSpPr>
          <p:spPr>
            <a:xfrm>
              <a:off x="4309408" y="3780266"/>
              <a:ext cx="3877985" cy="369332"/>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dirty="0">
                  <a:latin typeface="微软雅黑" panose="020B0503020204020204" pitchFamily="34" charset="-122"/>
                  <a:ea typeface="微软雅黑" panose="020B0503020204020204" pitchFamily="34" charset="-122"/>
                </a:rPr>
                <a:t>［二〇二〇级网络工程三班团支部］</a:t>
              </a:r>
            </a:p>
          </p:txBody>
        </p:sp>
        <p:sp>
          <p:nvSpPr>
            <p:cNvPr id="19" name="文本框 35"/>
            <p:cNvSpPr txBox="1"/>
            <p:nvPr/>
          </p:nvSpPr>
          <p:spPr>
            <a:xfrm>
              <a:off x="3571928" y="2027702"/>
              <a:ext cx="5638083" cy="830997"/>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800" b="1" spc="300" dirty="0">
                  <a:solidFill>
                    <a:srgbClr val="D2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mn-ea"/>
                  <a:sym typeface="+mn-lt"/>
                </a:rPr>
                <a:t>汇报完毕 感谢聆听</a:t>
              </a:r>
              <a:endParaRPr lang="zh-CN" altLang="en-US" sz="4400" b="1" spc="-300" dirty="0">
                <a:solidFill>
                  <a:srgbClr val="D2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mn-ea"/>
              </a:endParaRPr>
            </a:p>
          </p:txBody>
        </p:sp>
        <p:sp>
          <p:nvSpPr>
            <p:cNvPr id="20" name="文本框 36"/>
            <p:cNvSpPr txBox="1"/>
            <p:nvPr/>
          </p:nvSpPr>
          <p:spPr>
            <a:xfrm>
              <a:off x="3920389" y="3199996"/>
              <a:ext cx="4656019" cy="461665"/>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spc="300" dirty="0">
                  <a:ln w="12700">
                    <a:noFill/>
                  </a:ln>
                  <a:solidFill>
                    <a:srgbClr val="D20000"/>
                  </a:solidFill>
                  <a:latin typeface="微软雅黑" panose="020B0503020204020204" pitchFamily="34" charset="-122"/>
                  <a:ea typeface="微软雅黑" panose="020B0503020204020204" pitchFamily="34" charset="-122"/>
                </a:rPr>
                <a:t>认真贯彻学习党的二十大精神</a:t>
              </a:r>
            </a:p>
          </p:txBody>
        </p:sp>
      </p:grpSp>
      <p:pic>
        <p:nvPicPr>
          <p:cNvPr id="16" name="图片 15"/>
          <p:cNvPicPr>
            <a:picLocks noChangeAspect="1"/>
          </p:cNvPicPr>
          <p:nvPr/>
        </p:nvPicPr>
        <p:blipFill rotWithShape="1">
          <a:blip r:embed="rId7">
            <a:extLst>
              <a:ext uri="{28A0092B-C50C-407E-A947-70E740481C1C}">
                <a14:useLocalDpi xmlns:a14="http://schemas.microsoft.com/office/drawing/2010/main" val="0"/>
              </a:ext>
            </a:extLst>
          </a:blip>
          <a:srcRect l="38559" t="3871" r="43548" b="66165"/>
          <a:stretch/>
        </p:blipFill>
        <p:spPr>
          <a:xfrm>
            <a:off x="10215717" y="4508087"/>
            <a:ext cx="2045109" cy="2054942"/>
          </a:xfrm>
          <a:prstGeom prst="rect">
            <a:avLst/>
          </a:prstGeom>
        </p:spPr>
      </p:pic>
      <p:grpSp>
        <p:nvGrpSpPr>
          <p:cNvPr id="2" name="组合 1"/>
          <p:cNvGrpSpPr/>
          <p:nvPr/>
        </p:nvGrpSpPr>
        <p:grpSpPr>
          <a:xfrm>
            <a:off x="0" y="5417573"/>
            <a:ext cx="12192000" cy="1440425"/>
            <a:chOff x="0" y="5417573"/>
            <a:chExt cx="12192000" cy="1440425"/>
          </a:xfrm>
        </p:grpSpPr>
        <p:pic>
          <p:nvPicPr>
            <p:cNvPr id="10" name="图片 9"/>
            <p:cNvPicPr>
              <a:picLocks noChangeAspect="1"/>
            </p:cNvPicPr>
            <p:nvPr/>
          </p:nvPicPr>
          <p:blipFill rotWithShape="1">
            <a:blip r:embed="rId8">
              <a:extLst>
                <a:ext uri="{28A0092B-C50C-407E-A947-70E740481C1C}">
                  <a14:useLocalDpi xmlns:a14="http://schemas.microsoft.com/office/drawing/2010/main" val="0"/>
                </a:ext>
              </a:extLst>
            </a:blip>
            <a:srcRect t="78997"/>
            <a:stretch/>
          </p:blipFill>
          <p:spPr>
            <a:xfrm>
              <a:off x="0" y="5417573"/>
              <a:ext cx="12192000" cy="1440425"/>
            </a:xfrm>
            <a:prstGeom prst="rect">
              <a:avLst/>
            </a:prstGeom>
          </p:spPr>
        </p:pic>
        <p:pic>
          <p:nvPicPr>
            <p:cNvPr id="21" name="图片 20"/>
            <p:cNvPicPr>
              <a:picLocks noChangeAspect="1"/>
            </p:cNvPicPr>
            <p:nvPr/>
          </p:nvPicPr>
          <p:blipFill rotWithShape="1">
            <a:blip r:embed="rId9" cstate="print">
              <a:extLst>
                <a:ext uri="{28A0092B-C50C-407E-A947-70E740481C1C}">
                  <a14:useLocalDpi xmlns:a14="http://schemas.microsoft.com/office/drawing/2010/main" val="0"/>
                </a:ext>
              </a:extLst>
            </a:blip>
            <a:srcRect t="78307"/>
            <a:stretch/>
          </p:blipFill>
          <p:spPr>
            <a:xfrm>
              <a:off x="0" y="5535560"/>
              <a:ext cx="12192000" cy="1322437"/>
            </a:xfrm>
            <a:prstGeom prst="rect">
              <a:avLst/>
            </a:prstGeom>
          </p:spPr>
        </p:pic>
      </p:grpSp>
      <p:pic>
        <p:nvPicPr>
          <p:cNvPr id="22" name="图片 21"/>
          <p:cNvPicPr>
            <a:picLocks noChangeAspect="1"/>
          </p:cNvPicPr>
          <p:nvPr/>
        </p:nvPicPr>
        <p:blipFill rotWithShape="1">
          <a:blip r:embed="rId10" cstate="print">
            <a:extLst>
              <a:ext uri="{28A0092B-C50C-407E-A947-70E740481C1C}">
                <a14:useLocalDpi xmlns:a14="http://schemas.microsoft.com/office/drawing/2010/main" val="0"/>
              </a:ext>
            </a:extLst>
          </a:blip>
          <a:srcRect r="67097" b="45927"/>
          <a:stretch/>
        </p:blipFill>
        <p:spPr>
          <a:xfrm>
            <a:off x="0" y="1317"/>
            <a:ext cx="3500284" cy="2876154"/>
          </a:xfrm>
          <a:prstGeom prst="rect">
            <a:avLst/>
          </a:prstGeom>
        </p:spPr>
      </p:pic>
    </p:spTree>
    <p:extLst>
      <p:ext uri="{BB962C8B-B14F-4D97-AF65-F5344CB8AC3E}">
        <p14:creationId xmlns:p14="http://schemas.microsoft.com/office/powerpoint/2010/main" val="36628480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63" presetClass="path" presetSubtype="0" accel="50000" decel="50000" fill="hold" nodeType="afterEffect">
                                  <p:stCondLst>
                                    <p:cond delay="0"/>
                                  </p:stCondLst>
                                  <p:childTnLst>
                                    <p:animMotion origin="layout" path="M -8.33333E-7 3.7037E-6 L 0.17031 3.7037E-6 " pathEditMode="relative" rAng="0" ptsTypes="AA">
                                      <p:cBhvr>
                                        <p:cTn id="14" dur="1000" fill="hold"/>
                                        <p:tgtEl>
                                          <p:spTgt spid="5"/>
                                        </p:tgtEl>
                                        <p:attrNameLst>
                                          <p:attrName>ppt_x</p:attrName>
                                          <p:attrName>ppt_y</p:attrName>
                                        </p:attrNameLst>
                                      </p:cBhvr>
                                      <p:rCtr x="8529" y="0"/>
                                    </p:animMotion>
                                  </p:childTnLst>
                                </p:cTn>
                              </p:par>
                            </p:childTnLst>
                          </p:cTn>
                        </p:par>
                        <p:par>
                          <p:cTn id="15" fill="hold">
                            <p:stCondLst>
                              <p:cond delay="2000"/>
                            </p:stCondLst>
                            <p:childTnLst>
                              <p:par>
                                <p:cTn id="16" presetID="53" presetClass="entr" presetSubtype="16" fill="hold" nodeType="after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200" fill="hold"/>
                                        <p:tgtEl>
                                          <p:spTgt spid="16"/>
                                        </p:tgtEl>
                                        <p:attrNameLst>
                                          <p:attrName>ppt_w</p:attrName>
                                        </p:attrNameLst>
                                      </p:cBhvr>
                                      <p:tavLst>
                                        <p:tav tm="0">
                                          <p:val>
                                            <p:fltVal val="0"/>
                                          </p:val>
                                        </p:tav>
                                        <p:tav tm="100000">
                                          <p:val>
                                            <p:strVal val="#ppt_w"/>
                                          </p:val>
                                        </p:tav>
                                      </p:tavLst>
                                    </p:anim>
                                    <p:anim calcmode="lin" valueType="num">
                                      <p:cBhvr>
                                        <p:cTn id="19" dur="200" fill="hold"/>
                                        <p:tgtEl>
                                          <p:spTgt spid="16"/>
                                        </p:tgtEl>
                                        <p:attrNameLst>
                                          <p:attrName>ppt_h</p:attrName>
                                        </p:attrNameLst>
                                      </p:cBhvr>
                                      <p:tavLst>
                                        <p:tav tm="0">
                                          <p:val>
                                            <p:fltVal val="0"/>
                                          </p:val>
                                        </p:tav>
                                        <p:tav tm="100000">
                                          <p:val>
                                            <p:strVal val="#ppt_h"/>
                                          </p:val>
                                        </p:tav>
                                      </p:tavLst>
                                    </p:anim>
                                    <p:animEffect transition="in" filter="fade">
                                      <p:cBhvr>
                                        <p:cTn id="20" dur="200"/>
                                        <p:tgtEl>
                                          <p:spTgt spid="16"/>
                                        </p:tgtEl>
                                      </p:cBhvr>
                                    </p:animEffect>
                                  </p:childTnLst>
                                </p:cTn>
                              </p:par>
                            </p:childTnLst>
                          </p:cTn>
                        </p:par>
                        <p:par>
                          <p:cTn id="21" fill="hold">
                            <p:stCondLst>
                              <p:cond delay="2200"/>
                            </p:stCondLst>
                            <p:childTnLst>
                              <p:par>
                                <p:cTn id="22" presetID="47" presetClass="entr" presetSubtype="0"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1000"/>
                                        <p:tgtEl>
                                          <p:spTgt spid="3"/>
                                        </p:tgtEl>
                                      </p:cBhvr>
                                    </p:animEffect>
                                    <p:anim calcmode="lin" valueType="num">
                                      <p:cBhvr>
                                        <p:cTn id="25" dur="1000" fill="hold"/>
                                        <p:tgtEl>
                                          <p:spTgt spid="3"/>
                                        </p:tgtEl>
                                        <p:attrNameLst>
                                          <p:attrName>ppt_x</p:attrName>
                                        </p:attrNameLst>
                                      </p:cBhvr>
                                      <p:tavLst>
                                        <p:tav tm="0">
                                          <p:val>
                                            <p:strVal val="#ppt_x"/>
                                          </p:val>
                                        </p:tav>
                                        <p:tav tm="100000">
                                          <p:val>
                                            <p:strVal val="#ppt_x"/>
                                          </p:val>
                                        </p:tav>
                                      </p:tavLst>
                                    </p:anim>
                                    <p:anim calcmode="lin" valueType="num">
                                      <p:cBhvr>
                                        <p:cTn id="26" dur="1000" fill="hold"/>
                                        <p:tgtEl>
                                          <p:spTgt spid="3"/>
                                        </p:tgtEl>
                                        <p:attrNameLst>
                                          <p:attrName>ppt_y</p:attrName>
                                        </p:attrNameLst>
                                      </p:cBhvr>
                                      <p:tavLst>
                                        <p:tav tm="0">
                                          <p:val>
                                            <p:strVal val="#ppt_y-.1"/>
                                          </p:val>
                                        </p:tav>
                                        <p:tav tm="100000">
                                          <p:val>
                                            <p:strVal val="#ppt_y"/>
                                          </p:val>
                                        </p:tav>
                                      </p:tavLst>
                                    </p:anim>
                                  </p:childTnLst>
                                </p:cTn>
                              </p:par>
                            </p:childTnLst>
                          </p:cTn>
                        </p:par>
                        <p:par>
                          <p:cTn id="27" fill="hold">
                            <p:stCondLst>
                              <p:cond delay="3200"/>
                            </p:stCondLst>
                            <p:childTnLst>
                              <p:par>
                                <p:cTn id="28" presetID="22" presetClass="entr" presetSubtype="8" fill="hold" nodeType="after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wipe(left)">
                                      <p:cBhvr>
                                        <p:cTn id="3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rotWithShape="1">
          <a:blip r:embed="rId3">
            <a:extLst>
              <a:ext uri="{28A0092B-C50C-407E-A947-70E740481C1C}">
                <a14:useLocalDpi xmlns:a14="http://schemas.microsoft.com/office/drawing/2010/main" val="0"/>
              </a:ext>
            </a:extLst>
          </a:blip>
          <a:srcRect t="14194" r="61699" b="50394"/>
          <a:stretch/>
        </p:blipFill>
        <p:spPr>
          <a:xfrm>
            <a:off x="682109" y="224472"/>
            <a:ext cx="4377813" cy="2428569"/>
          </a:xfrm>
          <a:prstGeom prst="rect">
            <a:avLst/>
          </a:prstGeom>
        </p:spPr>
      </p:pic>
      <p:pic>
        <p:nvPicPr>
          <p:cNvPr id="16" name="图片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9" name="图片 18"/>
          <p:cNvPicPr>
            <a:picLocks noChangeAspect="1"/>
          </p:cNvPicPr>
          <p:nvPr/>
        </p:nvPicPr>
        <p:blipFill rotWithShape="1">
          <a:blip r:embed="rId5">
            <a:extLst>
              <a:ext uri="{28A0092B-C50C-407E-A947-70E740481C1C}">
                <a14:useLocalDpi xmlns:a14="http://schemas.microsoft.com/office/drawing/2010/main" val="0"/>
              </a:ext>
            </a:extLst>
          </a:blip>
          <a:srcRect l="64194" t="18638" b="51828"/>
          <a:stretch/>
        </p:blipFill>
        <p:spPr>
          <a:xfrm>
            <a:off x="7493410" y="224472"/>
            <a:ext cx="4544658" cy="2249128"/>
          </a:xfrm>
          <a:prstGeom prst="rect">
            <a:avLst/>
          </a:prstGeom>
        </p:spPr>
      </p:pic>
      <p:pic>
        <p:nvPicPr>
          <p:cNvPr id="8" name="图片 7"/>
          <p:cNvPicPr>
            <a:picLocks noChangeAspect="1"/>
          </p:cNvPicPr>
          <p:nvPr/>
        </p:nvPicPr>
        <p:blipFill rotWithShape="1">
          <a:blip r:embed="rId6">
            <a:extLst>
              <a:ext uri="{28A0092B-C50C-407E-A947-70E740481C1C}">
                <a14:useLocalDpi xmlns:a14="http://schemas.microsoft.com/office/drawing/2010/main" val="0"/>
              </a:ext>
            </a:extLst>
          </a:blip>
          <a:srcRect t="58872" r="77807"/>
          <a:stretch/>
        </p:blipFill>
        <p:spPr>
          <a:xfrm>
            <a:off x="-3860800" y="2800574"/>
            <a:ext cx="4042645" cy="4494961"/>
          </a:xfrm>
          <a:prstGeom prst="rect">
            <a:avLst/>
          </a:prstGeom>
        </p:spPr>
      </p:pic>
      <p:sp>
        <p:nvSpPr>
          <p:cNvPr id="13" name="文本框 36"/>
          <p:cNvSpPr txBox="1"/>
          <p:nvPr/>
        </p:nvSpPr>
        <p:spPr>
          <a:xfrm>
            <a:off x="1504485" y="1877244"/>
            <a:ext cx="1646606" cy="923330"/>
          </a:xfrm>
          <a:prstGeom prst="rect">
            <a:avLst/>
          </a:prstGeom>
          <a:noFill/>
          <a:effectLst>
            <a:outerShdw blurRad="50800" dist="50800" dir="5400000" algn="ctr" rotWithShape="0">
              <a:schemeClr val="bg1"/>
            </a:outerShdw>
          </a:effectLst>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5400" b="1" spc="300" dirty="0">
                <a:ln w="12700">
                  <a:noFill/>
                </a:ln>
                <a:solidFill>
                  <a:srgbClr val="D2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前言</a:t>
            </a:r>
          </a:p>
        </p:txBody>
      </p:sp>
      <p:sp>
        <p:nvSpPr>
          <p:cNvPr id="15" name="TextBox 24"/>
          <p:cNvSpPr txBox="1"/>
          <p:nvPr/>
        </p:nvSpPr>
        <p:spPr>
          <a:xfrm>
            <a:off x="4042645" y="2046073"/>
            <a:ext cx="7027062" cy="24617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200000"/>
              </a:lnSpc>
              <a:buClr>
                <a:srgbClr val="DA1A0F"/>
              </a:buClr>
              <a:buFont typeface="Wingdings" panose="05000000000000000000" pitchFamily="2" charset="2"/>
              <a:buChar char="l"/>
            </a:pPr>
            <a:r>
              <a:rPr lang="zh-CN" altLang="en-US" sz="2000" dirty="0">
                <a:solidFill>
                  <a:srgbClr val="591300"/>
                </a:solidFill>
                <a:effectLst>
                  <a:glow rad="215900">
                    <a:srgbClr val="FDF4F1"/>
                  </a:glow>
                </a:effectLst>
                <a:latin typeface="微软雅黑" panose="020B0503020204020204" pitchFamily="34" charset="-122"/>
                <a:ea typeface="微软雅黑" panose="020B0503020204020204" pitchFamily="34" charset="-122"/>
              </a:rPr>
              <a:t> 党的二十大是在全党全国各族人民迈上全面建设社会主义现代化国家新征程、向第二个百年奋斗目标进军的关键时刻召开的一次十分重要的大会，是一次高举旗帜、凝聚力量、团结奋进的大会。</a:t>
            </a:r>
          </a:p>
        </p:txBody>
      </p:sp>
      <p:pic>
        <p:nvPicPr>
          <p:cNvPr id="18" name="图片 17"/>
          <p:cNvPicPr>
            <a:picLocks noChangeAspect="1"/>
          </p:cNvPicPr>
          <p:nvPr/>
        </p:nvPicPr>
        <p:blipFill rotWithShape="1">
          <a:blip r:embed="rId7">
            <a:extLst>
              <a:ext uri="{28A0092B-C50C-407E-A947-70E740481C1C}">
                <a14:useLocalDpi xmlns:a14="http://schemas.microsoft.com/office/drawing/2010/main" val="0"/>
              </a:ext>
            </a:extLst>
          </a:blip>
          <a:srcRect l="38559" t="3871" r="43548" b="66165"/>
          <a:stretch/>
        </p:blipFill>
        <p:spPr>
          <a:xfrm>
            <a:off x="10215717" y="4508087"/>
            <a:ext cx="2045109" cy="2054942"/>
          </a:xfrm>
          <a:prstGeom prst="rect">
            <a:avLst/>
          </a:prstGeom>
        </p:spPr>
      </p:pic>
      <p:grpSp>
        <p:nvGrpSpPr>
          <p:cNvPr id="2" name="组合 1"/>
          <p:cNvGrpSpPr/>
          <p:nvPr/>
        </p:nvGrpSpPr>
        <p:grpSpPr>
          <a:xfrm>
            <a:off x="0" y="5417573"/>
            <a:ext cx="12192000" cy="1440425"/>
            <a:chOff x="0" y="5417573"/>
            <a:chExt cx="12192000" cy="1440425"/>
          </a:xfrm>
        </p:grpSpPr>
        <p:pic>
          <p:nvPicPr>
            <p:cNvPr id="9" name="图片 8"/>
            <p:cNvPicPr>
              <a:picLocks noChangeAspect="1"/>
            </p:cNvPicPr>
            <p:nvPr/>
          </p:nvPicPr>
          <p:blipFill rotWithShape="1">
            <a:blip r:embed="rId8">
              <a:extLst>
                <a:ext uri="{28A0092B-C50C-407E-A947-70E740481C1C}">
                  <a14:useLocalDpi xmlns:a14="http://schemas.microsoft.com/office/drawing/2010/main" val="0"/>
                </a:ext>
              </a:extLst>
            </a:blip>
            <a:srcRect t="78997"/>
            <a:stretch/>
          </p:blipFill>
          <p:spPr>
            <a:xfrm>
              <a:off x="0" y="5417573"/>
              <a:ext cx="12192000" cy="1440425"/>
            </a:xfrm>
            <a:prstGeom prst="rect">
              <a:avLst/>
            </a:prstGeom>
          </p:spPr>
        </p:pic>
        <p:pic>
          <p:nvPicPr>
            <p:cNvPr id="17" name="图片 16"/>
            <p:cNvPicPr>
              <a:picLocks noChangeAspect="1"/>
            </p:cNvPicPr>
            <p:nvPr/>
          </p:nvPicPr>
          <p:blipFill rotWithShape="1">
            <a:blip r:embed="rId9" cstate="print">
              <a:extLst>
                <a:ext uri="{28A0092B-C50C-407E-A947-70E740481C1C}">
                  <a14:useLocalDpi xmlns:a14="http://schemas.microsoft.com/office/drawing/2010/main" val="0"/>
                </a:ext>
              </a:extLst>
            </a:blip>
            <a:srcRect t="78307"/>
            <a:stretch/>
          </p:blipFill>
          <p:spPr>
            <a:xfrm>
              <a:off x="0" y="5535560"/>
              <a:ext cx="12192000" cy="1322437"/>
            </a:xfrm>
            <a:prstGeom prst="rect">
              <a:avLst/>
            </a:prstGeom>
          </p:spPr>
        </p:pic>
      </p:grpSp>
    </p:spTree>
    <p:extLst>
      <p:ext uri="{BB962C8B-B14F-4D97-AF65-F5344CB8AC3E}">
        <p14:creationId xmlns:p14="http://schemas.microsoft.com/office/powerpoint/2010/main" val="4556936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63" presetClass="path" presetSubtype="0" accel="50000" decel="50000" fill="hold" nodeType="afterEffect">
                                  <p:stCondLst>
                                    <p:cond delay="0"/>
                                  </p:stCondLst>
                                  <p:childTnLst>
                                    <p:animMotion origin="layout" path="M 1.25E-6 -1.11111E-6 L 0.31641 -1.11111E-6 " pathEditMode="relative" rAng="0" ptsTypes="AA">
                                      <p:cBhvr>
                                        <p:cTn id="10" dur="1000" fill="hold"/>
                                        <p:tgtEl>
                                          <p:spTgt spid="8"/>
                                        </p:tgtEl>
                                        <p:attrNameLst>
                                          <p:attrName>ppt_x</p:attrName>
                                          <p:attrName>ppt_y</p:attrName>
                                        </p:attrNameLst>
                                      </p:cBhvr>
                                      <p:rCtr x="15820" y="0"/>
                                    </p:animMotion>
                                  </p:childTnLst>
                                </p:cTn>
                              </p:par>
                            </p:childTnLst>
                          </p:cTn>
                        </p:par>
                        <p:par>
                          <p:cTn id="11" fill="hold">
                            <p:stCondLst>
                              <p:cond delay="1500"/>
                            </p:stCondLst>
                            <p:childTnLst>
                              <p:par>
                                <p:cTn id="12" presetID="53" presetClass="entr" presetSubtype="16"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ppt_w</p:attrName>
                                        </p:attrNameLst>
                                      </p:cBhvr>
                                      <p:tavLst>
                                        <p:tav tm="0">
                                          <p:val>
                                            <p:fltVal val="0"/>
                                          </p:val>
                                        </p:tav>
                                        <p:tav tm="100000">
                                          <p:val>
                                            <p:strVal val="#ppt_w"/>
                                          </p:val>
                                        </p:tav>
                                      </p:tavLst>
                                    </p:anim>
                                    <p:anim calcmode="lin" valueType="num">
                                      <p:cBhvr>
                                        <p:cTn id="15" dur="500" fill="hold"/>
                                        <p:tgtEl>
                                          <p:spTgt spid="18"/>
                                        </p:tgtEl>
                                        <p:attrNameLst>
                                          <p:attrName>ppt_h</p:attrName>
                                        </p:attrNameLst>
                                      </p:cBhvr>
                                      <p:tavLst>
                                        <p:tav tm="0">
                                          <p:val>
                                            <p:fltVal val="0"/>
                                          </p:val>
                                        </p:tav>
                                        <p:tav tm="100000">
                                          <p:val>
                                            <p:strVal val="#ppt_h"/>
                                          </p:val>
                                        </p:tav>
                                      </p:tavLst>
                                    </p:anim>
                                    <p:animEffect transition="in" filter="fade">
                                      <p:cBhvr>
                                        <p:cTn id="16" dur="500"/>
                                        <p:tgtEl>
                                          <p:spTgt spid="18"/>
                                        </p:tgtEl>
                                      </p:cBhvr>
                                    </p:animEffect>
                                  </p:childTnLst>
                                </p:cTn>
                              </p:par>
                            </p:childTnLst>
                          </p:cTn>
                        </p:par>
                        <p:par>
                          <p:cTn id="17" fill="hold">
                            <p:stCondLst>
                              <p:cond delay="2000"/>
                            </p:stCondLst>
                            <p:childTnLst>
                              <p:par>
                                <p:cTn id="18" presetID="42" presetClass="entr" presetSubtype="0" fill="hold" grpId="1"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anim calcmode="lin" valueType="num">
                                      <p:cBhvr>
                                        <p:cTn id="21" dur="500" fill="hold"/>
                                        <p:tgtEl>
                                          <p:spTgt spid="13"/>
                                        </p:tgtEl>
                                        <p:attrNameLst>
                                          <p:attrName>ppt_x</p:attrName>
                                        </p:attrNameLst>
                                      </p:cBhvr>
                                      <p:tavLst>
                                        <p:tav tm="0">
                                          <p:val>
                                            <p:strVal val="#ppt_x"/>
                                          </p:val>
                                        </p:tav>
                                        <p:tav tm="100000">
                                          <p:val>
                                            <p:strVal val="#ppt_x"/>
                                          </p:val>
                                        </p:tav>
                                      </p:tavLst>
                                    </p:anim>
                                    <p:anim calcmode="lin" valueType="num">
                                      <p:cBhvr>
                                        <p:cTn id="22" dur="500" fill="hold"/>
                                        <p:tgtEl>
                                          <p:spTgt spid="13"/>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47" presetClass="entr" presetSubtype="0" fill="hold" grpId="0"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1000"/>
                                        <p:tgtEl>
                                          <p:spTgt spid="15"/>
                                        </p:tgtEl>
                                      </p:cBhvr>
                                    </p:animEffect>
                                    <p:anim calcmode="lin" valueType="num">
                                      <p:cBhvr>
                                        <p:cTn id="27" dur="1000" fill="hold"/>
                                        <p:tgtEl>
                                          <p:spTgt spid="15"/>
                                        </p:tgtEl>
                                        <p:attrNameLst>
                                          <p:attrName>ppt_x</p:attrName>
                                        </p:attrNameLst>
                                      </p:cBhvr>
                                      <p:tavLst>
                                        <p:tav tm="0">
                                          <p:val>
                                            <p:strVal val="#ppt_x"/>
                                          </p:val>
                                        </p:tav>
                                        <p:tav tm="100000">
                                          <p:val>
                                            <p:strVal val="#ppt_x"/>
                                          </p:val>
                                        </p:tav>
                                      </p:tavLst>
                                    </p:anim>
                                    <p:anim calcmode="lin" valueType="num">
                                      <p:cBhvr>
                                        <p:cTn id="28"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1"/>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3">
            <a:extLst>
              <a:ext uri="{28A0092B-C50C-407E-A947-70E740481C1C}">
                <a14:useLocalDpi xmlns:a14="http://schemas.microsoft.com/office/drawing/2010/main" val="0"/>
              </a:ext>
            </a:extLst>
          </a:blip>
          <a:srcRect t="14194" r="61699" b="50394"/>
          <a:stretch/>
        </p:blipFill>
        <p:spPr>
          <a:xfrm>
            <a:off x="682109" y="224472"/>
            <a:ext cx="4377813" cy="2428569"/>
          </a:xfrm>
          <a:prstGeom prst="rect">
            <a:avLst/>
          </a:prstGeom>
        </p:spPr>
      </p:pic>
      <p:pic>
        <p:nvPicPr>
          <p:cNvPr id="16" name="图片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8" name="图片 27"/>
          <p:cNvPicPr>
            <a:picLocks noChangeAspect="1"/>
          </p:cNvPicPr>
          <p:nvPr/>
        </p:nvPicPr>
        <p:blipFill rotWithShape="1">
          <a:blip r:embed="rId5">
            <a:extLst>
              <a:ext uri="{28A0092B-C50C-407E-A947-70E740481C1C}">
                <a14:useLocalDpi xmlns:a14="http://schemas.microsoft.com/office/drawing/2010/main" val="0"/>
              </a:ext>
            </a:extLst>
          </a:blip>
          <a:srcRect l="64194" t="18638" b="51828"/>
          <a:stretch/>
        </p:blipFill>
        <p:spPr>
          <a:xfrm>
            <a:off x="7493410" y="224472"/>
            <a:ext cx="4544658" cy="2249128"/>
          </a:xfrm>
          <a:prstGeom prst="rect">
            <a:avLst/>
          </a:prstGeom>
        </p:spPr>
      </p:pic>
      <p:sp>
        <p:nvSpPr>
          <p:cNvPr id="13" name="文本框 36"/>
          <p:cNvSpPr txBox="1"/>
          <p:nvPr/>
        </p:nvSpPr>
        <p:spPr>
          <a:xfrm>
            <a:off x="1504485" y="1877244"/>
            <a:ext cx="1646606" cy="923330"/>
          </a:xfrm>
          <a:prstGeom prst="rect">
            <a:avLst/>
          </a:prstGeom>
          <a:noFill/>
          <a:effectLst>
            <a:outerShdw blurRad="50800" dist="50800" dir="5400000" algn="ctr" rotWithShape="0">
              <a:schemeClr val="bg1"/>
            </a:outerShdw>
          </a:effectLst>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5400" b="1" spc="300" dirty="0">
                <a:ln w="12700">
                  <a:noFill/>
                </a:ln>
                <a:solidFill>
                  <a:srgbClr val="D2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目录</a:t>
            </a:r>
          </a:p>
        </p:txBody>
      </p:sp>
      <p:grpSp>
        <p:nvGrpSpPr>
          <p:cNvPr id="2" name="组合 1"/>
          <p:cNvGrpSpPr/>
          <p:nvPr/>
        </p:nvGrpSpPr>
        <p:grpSpPr>
          <a:xfrm>
            <a:off x="4071646" y="1924284"/>
            <a:ext cx="6366098" cy="3176191"/>
            <a:chOff x="4071646" y="1924284"/>
            <a:chExt cx="6366098" cy="3176191"/>
          </a:xfrm>
        </p:grpSpPr>
        <p:sp>
          <p:nvSpPr>
            <p:cNvPr id="11" name="圆角矩形 10"/>
            <p:cNvSpPr/>
            <p:nvPr/>
          </p:nvSpPr>
          <p:spPr>
            <a:xfrm>
              <a:off x="5040152" y="1924285"/>
              <a:ext cx="5377822" cy="656235"/>
            </a:xfrm>
            <a:prstGeom prst="roundRect">
              <a:avLst>
                <a:gd name="adj" fmla="val 0"/>
              </a:avLst>
            </a:prstGeom>
            <a:noFill/>
            <a:ln w="19050">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5040152" y="2753916"/>
              <a:ext cx="5377822" cy="656235"/>
            </a:xfrm>
            <a:prstGeom prst="roundRect">
              <a:avLst>
                <a:gd name="adj" fmla="val 0"/>
              </a:avLst>
            </a:prstGeom>
            <a:noFill/>
            <a:ln w="19050">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圆角矩形 13"/>
            <p:cNvSpPr/>
            <p:nvPr/>
          </p:nvSpPr>
          <p:spPr>
            <a:xfrm>
              <a:off x="5059922" y="3583547"/>
              <a:ext cx="5377822" cy="656235"/>
            </a:xfrm>
            <a:prstGeom prst="roundRect">
              <a:avLst>
                <a:gd name="adj" fmla="val 0"/>
              </a:avLst>
            </a:prstGeom>
            <a:noFill/>
            <a:ln w="19050">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a:off x="5059922" y="4410994"/>
              <a:ext cx="5377822" cy="656235"/>
            </a:xfrm>
            <a:prstGeom prst="roundRect">
              <a:avLst>
                <a:gd name="adj" fmla="val 0"/>
              </a:avLst>
            </a:prstGeom>
            <a:noFill/>
            <a:ln w="19050">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9"/>
            <p:cNvSpPr/>
            <p:nvPr/>
          </p:nvSpPr>
          <p:spPr>
            <a:xfrm>
              <a:off x="4077276" y="1924284"/>
              <a:ext cx="884637" cy="656235"/>
            </a:xfrm>
            <a:prstGeom prst="roundRect">
              <a:avLst>
                <a:gd name="adj" fmla="val 0"/>
              </a:avLst>
            </a:prstGeom>
            <a:solidFill>
              <a:srgbClr val="D20000"/>
            </a:solidFill>
            <a:ln w="19050">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latin typeface="微软雅黑" panose="020B0503020204020204" pitchFamily="34" charset="-122"/>
                  <a:ea typeface="微软雅黑" panose="020B0503020204020204" pitchFamily="34" charset="-122"/>
                </a:rPr>
                <a:t>01</a:t>
              </a:r>
              <a:endParaRPr lang="zh-CN" altLang="en-US" sz="2800" b="1" dirty="0">
                <a:latin typeface="微软雅黑" panose="020B0503020204020204" pitchFamily="34" charset="-122"/>
                <a:ea typeface="微软雅黑" panose="020B0503020204020204" pitchFamily="34" charset="-122"/>
              </a:endParaRPr>
            </a:p>
          </p:txBody>
        </p:sp>
        <p:sp>
          <p:nvSpPr>
            <p:cNvPr id="21" name="圆角矩形 20"/>
            <p:cNvSpPr/>
            <p:nvPr/>
          </p:nvSpPr>
          <p:spPr>
            <a:xfrm>
              <a:off x="4071646" y="2752822"/>
              <a:ext cx="884637" cy="656235"/>
            </a:xfrm>
            <a:prstGeom prst="roundRect">
              <a:avLst>
                <a:gd name="adj" fmla="val 0"/>
              </a:avLst>
            </a:prstGeom>
            <a:solidFill>
              <a:srgbClr val="D20000"/>
            </a:solidFill>
            <a:ln w="19050">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latin typeface="微软雅黑" panose="020B0503020204020204" pitchFamily="34" charset="-122"/>
                  <a:ea typeface="微软雅黑" panose="020B0503020204020204" pitchFamily="34" charset="-122"/>
                </a:rPr>
                <a:t>02</a:t>
              </a:r>
              <a:endParaRPr lang="zh-CN" altLang="en-US" sz="2800" b="1" dirty="0">
                <a:latin typeface="微软雅黑" panose="020B0503020204020204" pitchFamily="34" charset="-122"/>
                <a:ea typeface="微软雅黑" panose="020B0503020204020204" pitchFamily="34" charset="-122"/>
              </a:endParaRPr>
            </a:p>
          </p:txBody>
        </p:sp>
        <p:sp>
          <p:nvSpPr>
            <p:cNvPr id="22" name="圆角矩形 21"/>
            <p:cNvSpPr/>
            <p:nvPr/>
          </p:nvSpPr>
          <p:spPr>
            <a:xfrm>
              <a:off x="4097046" y="3583547"/>
              <a:ext cx="884637" cy="656235"/>
            </a:xfrm>
            <a:prstGeom prst="roundRect">
              <a:avLst>
                <a:gd name="adj" fmla="val 0"/>
              </a:avLst>
            </a:prstGeom>
            <a:solidFill>
              <a:srgbClr val="D20000"/>
            </a:solidFill>
            <a:ln w="19050">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latin typeface="微软雅黑" panose="020B0503020204020204" pitchFamily="34" charset="-122"/>
                  <a:ea typeface="微软雅黑" panose="020B0503020204020204" pitchFamily="34" charset="-122"/>
                </a:rPr>
                <a:t>03</a:t>
              </a:r>
              <a:endParaRPr lang="zh-CN" altLang="en-US" sz="2800" b="1" dirty="0">
                <a:latin typeface="微软雅黑" panose="020B0503020204020204" pitchFamily="34" charset="-122"/>
                <a:ea typeface="微软雅黑" panose="020B0503020204020204" pitchFamily="34" charset="-122"/>
              </a:endParaRPr>
            </a:p>
          </p:txBody>
        </p:sp>
        <p:sp>
          <p:nvSpPr>
            <p:cNvPr id="23" name="圆角矩形 22"/>
            <p:cNvSpPr/>
            <p:nvPr/>
          </p:nvSpPr>
          <p:spPr>
            <a:xfrm>
              <a:off x="4097046" y="4409490"/>
              <a:ext cx="884637" cy="656235"/>
            </a:xfrm>
            <a:prstGeom prst="roundRect">
              <a:avLst>
                <a:gd name="adj" fmla="val 0"/>
              </a:avLst>
            </a:prstGeom>
            <a:solidFill>
              <a:srgbClr val="D20000"/>
            </a:solidFill>
            <a:ln w="19050">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latin typeface="微软雅黑" panose="020B0503020204020204" pitchFamily="34" charset="-122"/>
                  <a:ea typeface="微软雅黑" panose="020B0503020204020204" pitchFamily="34" charset="-122"/>
                </a:rPr>
                <a:t>04</a:t>
              </a:r>
              <a:endParaRPr lang="zh-CN" altLang="en-US" sz="2800" b="1" dirty="0">
                <a:latin typeface="微软雅黑" panose="020B0503020204020204" pitchFamily="34" charset="-122"/>
                <a:ea typeface="微软雅黑" panose="020B0503020204020204" pitchFamily="34" charset="-122"/>
              </a:endParaRPr>
            </a:p>
          </p:txBody>
        </p:sp>
        <p:sp>
          <p:nvSpPr>
            <p:cNvPr id="24" name="文本框 68"/>
            <p:cNvSpPr txBox="1"/>
            <p:nvPr/>
          </p:nvSpPr>
          <p:spPr>
            <a:xfrm>
              <a:off x="5355967" y="2067735"/>
              <a:ext cx="4336648"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中国共产党的中心任务</a:t>
              </a:r>
            </a:p>
          </p:txBody>
        </p:sp>
        <p:sp>
          <p:nvSpPr>
            <p:cNvPr id="25" name="文本框 24"/>
            <p:cNvSpPr txBox="1"/>
            <p:nvPr/>
          </p:nvSpPr>
          <p:spPr>
            <a:xfrm>
              <a:off x="5309480" y="2862603"/>
              <a:ext cx="4946009"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中国式现代化的本质要求</a:t>
              </a:r>
            </a:p>
          </p:txBody>
        </p:sp>
        <p:sp>
          <p:nvSpPr>
            <p:cNvPr id="26" name="文本框 25"/>
            <p:cNvSpPr txBox="1"/>
            <p:nvPr/>
          </p:nvSpPr>
          <p:spPr>
            <a:xfrm>
              <a:off x="5355967" y="3713069"/>
              <a:ext cx="4899522"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五个“必由之路”</a:t>
              </a:r>
            </a:p>
          </p:txBody>
        </p:sp>
        <p:sp>
          <p:nvSpPr>
            <p:cNvPr id="27" name="文本框 20"/>
            <p:cNvSpPr txBox="1"/>
            <p:nvPr/>
          </p:nvSpPr>
          <p:spPr>
            <a:xfrm>
              <a:off x="5299072" y="4454144"/>
              <a:ext cx="4899522"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习近平新时代中国特色社会主义思想是马克思主义中国化时代化的重大成果</a:t>
              </a:r>
            </a:p>
          </p:txBody>
        </p:sp>
      </p:grpSp>
      <p:pic>
        <p:nvPicPr>
          <p:cNvPr id="30" name="图片 29"/>
          <p:cNvPicPr>
            <a:picLocks noChangeAspect="1"/>
          </p:cNvPicPr>
          <p:nvPr/>
        </p:nvPicPr>
        <p:blipFill rotWithShape="1">
          <a:blip r:embed="rId6">
            <a:extLst>
              <a:ext uri="{28A0092B-C50C-407E-A947-70E740481C1C}">
                <a14:useLocalDpi xmlns:a14="http://schemas.microsoft.com/office/drawing/2010/main" val="0"/>
              </a:ext>
            </a:extLst>
          </a:blip>
          <a:srcRect t="58872" r="77807"/>
          <a:stretch/>
        </p:blipFill>
        <p:spPr>
          <a:xfrm>
            <a:off x="-3860800" y="2800574"/>
            <a:ext cx="4042645" cy="4494961"/>
          </a:xfrm>
          <a:prstGeom prst="rect">
            <a:avLst/>
          </a:prstGeom>
        </p:spPr>
      </p:pic>
      <p:pic>
        <p:nvPicPr>
          <p:cNvPr id="31" name="图片 30"/>
          <p:cNvPicPr>
            <a:picLocks noChangeAspect="1"/>
          </p:cNvPicPr>
          <p:nvPr/>
        </p:nvPicPr>
        <p:blipFill rotWithShape="1">
          <a:blip r:embed="rId7">
            <a:extLst>
              <a:ext uri="{28A0092B-C50C-407E-A947-70E740481C1C}">
                <a14:useLocalDpi xmlns:a14="http://schemas.microsoft.com/office/drawing/2010/main" val="0"/>
              </a:ext>
            </a:extLst>
          </a:blip>
          <a:srcRect l="38559" t="3871" r="43548" b="66165"/>
          <a:stretch/>
        </p:blipFill>
        <p:spPr>
          <a:xfrm>
            <a:off x="10215717" y="4508087"/>
            <a:ext cx="2045109" cy="2054942"/>
          </a:xfrm>
          <a:prstGeom prst="rect">
            <a:avLst/>
          </a:prstGeom>
        </p:spPr>
      </p:pic>
      <p:grpSp>
        <p:nvGrpSpPr>
          <p:cNvPr id="32" name="组合 31"/>
          <p:cNvGrpSpPr/>
          <p:nvPr/>
        </p:nvGrpSpPr>
        <p:grpSpPr>
          <a:xfrm>
            <a:off x="0" y="5417573"/>
            <a:ext cx="12192000" cy="1440425"/>
            <a:chOff x="0" y="5417573"/>
            <a:chExt cx="12192000" cy="1440425"/>
          </a:xfrm>
        </p:grpSpPr>
        <p:pic>
          <p:nvPicPr>
            <p:cNvPr id="33" name="图片 32"/>
            <p:cNvPicPr>
              <a:picLocks noChangeAspect="1"/>
            </p:cNvPicPr>
            <p:nvPr/>
          </p:nvPicPr>
          <p:blipFill rotWithShape="1">
            <a:blip r:embed="rId8">
              <a:extLst>
                <a:ext uri="{28A0092B-C50C-407E-A947-70E740481C1C}">
                  <a14:useLocalDpi xmlns:a14="http://schemas.microsoft.com/office/drawing/2010/main" val="0"/>
                </a:ext>
              </a:extLst>
            </a:blip>
            <a:srcRect t="78997"/>
            <a:stretch/>
          </p:blipFill>
          <p:spPr>
            <a:xfrm>
              <a:off x="0" y="5417573"/>
              <a:ext cx="12192000" cy="1440425"/>
            </a:xfrm>
            <a:prstGeom prst="rect">
              <a:avLst/>
            </a:prstGeom>
          </p:spPr>
        </p:pic>
        <p:pic>
          <p:nvPicPr>
            <p:cNvPr id="34" name="图片 33"/>
            <p:cNvPicPr>
              <a:picLocks noChangeAspect="1"/>
            </p:cNvPicPr>
            <p:nvPr/>
          </p:nvPicPr>
          <p:blipFill rotWithShape="1">
            <a:blip r:embed="rId9" cstate="print">
              <a:extLst>
                <a:ext uri="{28A0092B-C50C-407E-A947-70E740481C1C}">
                  <a14:useLocalDpi xmlns:a14="http://schemas.microsoft.com/office/drawing/2010/main" val="0"/>
                </a:ext>
              </a:extLst>
            </a:blip>
            <a:srcRect t="78307"/>
            <a:stretch/>
          </p:blipFill>
          <p:spPr>
            <a:xfrm>
              <a:off x="0" y="5535560"/>
              <a:ext cx="12192000" cy="1322437"/>
            </a:xfrm>
            <a:prstGeom prst="rect">
              <a:avLst/>
            </a:prstGeom>
          </p:spPr>
        </p:pic>
      </p:grpSp>
    </p:spTree>
    <p:extLst>
      <p:ext uri="{BB962C8B-B14F-4D97-AF65-F5344CB8AC3E}">
        <p14:creationId xmlns:p14="http://schemas.microsoft.com/office/powerpoint/2010/main" val="41670665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63" presetClass="path" presetSubtype="0" accel="50000" decel="50000" fill="hold" nodeType="afterEffect">
                                  <p:stCondLst>
                                    <p:cond delay="0"/>
                                  </p:stCondLst>
                                  <p:childTnLst>
                                    <p:animMotion origin="layout" path="M 1.25E-6 -1.11111E-6 L 0.31641 -1.11111E-6 " pathEditMode="relative" rAng="0" ptsTypes="AA">
                                      <p:cBhvr>
                                        <p:cTn id="10" dur="1000" fill="hold"/>
                                        <p:tgtEl>
                                          <p:spTgt spid="30"/>
                                        </p:tgtEl>
                                        <p:attrNameLst>
                                          <p:attrName>ppt_x</p:attrName>
                                          <p:attrName>ppt_y</p:attrName>
                                        </p:attrNameLst>
                                      </p:cBhvr>
                                      <p:rCtr x="15820" y="0"/>
                                    </p:animMotion>
                                  </p:childTnLst>
                                </p:cTn>
                              </p:par>
                            </p:childTnLst>
                          </p:cTn>
                        </p:par>
                        <p:par>
                          <p:cTn id="11" fill="hold">
                            <p:stCondLst>
                              <p:cond delay="1500"/>
                            </p:stCondLst>
                            <p:childTnLst>
                              <p:par>
                                <p:cTn id="12" presetID="53" presetClass="entr" presetSubtype="16" fill="hold" nodeType="afterEffect">
                                  <p:stCondLst>
                                    <p:cond delay="0"/>
                                  </p:stCondLst>
                                  <p:childTnLst>
                                    <p:set>
                                      <p:cBhvr>
                                        <p:cTn id="13" dur="1" fill="hold">
                                          <p:stCondLst>
                                            <p:cond delay="0"/>
                                          </p:stCondLst>
                                        </p:cTn>
                                        <p:tgtEl>
                                          <p:spTgt spid="31"/>
                                        </p:tgtEl>
                                        <p:attrNameLst>
                                          <p:attrName>style.visibility</p:attrName>
                                        </p:attrNameLst>
                                      </p:cBhvr>
                                      <p:to>
                                        <p:strVal val="visible"/>
                                      </p:to>
                                    </p:set>
                                    <p:anim calcmode="lin" valueType="num">
                                      <p:cBhvr>
                                        <p:cTn id="14" dur="500" fill="hold"/>
                                        <p:tgtEl>
                                          <p:spTgt spid="31"/>
                                        </p:tgtEl>
                                        <p:attrNameLst>
                                          <p:attrName>ppt_w</p:attrName>
                                        </p:attrNameLst>
                                      </p:cBhvr>
                                      <p:tavLst>
                                        <p:tav tm="0">
                                          <p:val>
                                            <p:fltVal val="0"/>
                                          </p:val>
                                        </p:tav>
                                        <p:tav tm="100000">
                                          <p:val>
                                            <p:strVal val="#ppt_w"/>
                                          </p:val>
                                        </p:tav>
                                      </p:tavLst>
                                    </p:anim>
                                    <p:anim calcmode="lin" valueType="num">
                                      <p:cBhvr>
                                        <p:cTn id="15" dur="500" fill="hold"/>
                                        <p:tgtEl>
                                          <p:spTgt spid="31"/>
                                        </p:tgtEl>
                                        <p:attrNameLst>
                                          <p:attrName>ppt_h</p:attrName>
                                        </p:attrNameLst>
                                      </p:cBhvr>
                                      <p:tavLst>
                                        <p:tav tm="0">
                                          <p:val>
                                            <p:fltVal val="0"/>
                                          </p:val>
                                        </p:tav>
                                        <p:tav tm="100000">
                                          <p:val>
                                            <p:strVal val="#ppt_h"/>
                                          </p:val>
                                        </p:tav>
                                      </p:tavLst>
                                    </p:anim>
                                    <p:animEffect transition="in" filter="fade">
                                      <p:cBhvr>
                                        <p:cTn id="16" dur="500"/>
                                        <p:tgtEl>
                                          <p:spTgt spid="31"/>
                                        </p:tgtEl>
                                      </p:cBhvr>
                                    </p:animEffect>
                                  </p:childTnLst>
                                </p:cTn>
                              </p:par>
                            </p:childTnLst>
                          </p:cTn>
                        </p:par>
                        <p:par>
                          <p:cTn id="17" fill="hold">
                            <p:stCondLst>
                              <p:cond delay="2000"/>
                            </p:stCondLst>
                            <p:childTnLst>
                              <p:par>
                                <p:cTn id="18" presetID="42" presetClass="entr" presetSubtype="0"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anim calcmode="lin" valueType="num">
                                      <p:cBhvr>
                                        <p:cTn id="21" dur="500" fill="hold"/>
                                        <p:tgtEl>
                                          <p:spTgt spid="13"/>
                                        </p:tgtEl>
                                        <p:attrNameLst>
                                          <p:attrName>ppt_x</p:attrName>
                                        </p:attrNameLst>
                                      </p:cBhvr>
                                      <p:tavLst>
                                        <p:tav tm="0">
                                          <p:val>
                                            <p:strVal val="#ppt_x"/>
                                          </p:val>
                                        </p:tav>
                                        <p:tav tm="100000">
                                          <p:val>
                                            <p:strVal val="#ppt_x"/>
                                          </p:val>
                                        </p:tav>
                                      </p:tavLst>
                                    </p:anim>
                                    <p:anim calcmode="lin" valueType="num">
                                      <p:cBhvr>
                                        <p:cTn id="22" dur="500" fill="hold"/>
                                        <p:tgtEl>
                                          <p:spTgt spid="13"/>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22" presetClass="entr" presetSubtype="8"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wipe(left)">
                                      <p:cBhvr>
                                        <p:cTn id="2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8" name="图片 27"/>
          <p:cNvPicPr>
            <a:picLocks noChangeAspect="1"/>
          </p:cNvPicPr>
          <p:nvPr/>
        </p:nvPicPr>
        <p:blipFill rotWithShape="1">
          <a:blip r:embed="rId4">
            <a:extLst>
              <a:ext uri="{28A0092B-C50C-407E-A947-70E740481C1C}">
                <a14:useLocalDpi xmlns:a14="http://schemas.microsoft.com/office/drawing/2010/main" val="0"/>
              </a:ext>
            </a:extLst>
          </a:blip>
          <a:srcRect l="64194" t="18638" b="51828"/>
          <a:stretch/>
        </p:blipFill>
        <p:spPr>
          <a:xfrm>
            <a:off x="7493410" y="224472"/>
            <a:ext cx="4544658" cy="2249128"/>
          </a:xfrm>
          <a:prstGeom prst="rect">
            <a:avLst/>
          </a:prstGeom>
        </p:spPr>
      </p:pic>
      <p:sp>
        <p:nvSpPr>
          <p:cNvPr id="13" name="文本框 36"/>
          <p:cNvSpPr txBox="1"/>
          <p:nvPr/>
        </p:nvSpPr>
        <p:spPr>
          <a:xfrm>
            <a:off x="6573927" y="1845168"/>
            <a:ext cx="1838965" cy="707886"/>
          </a:xfrm>
          <a:prstGeom prst="rect">
            <a:avLst/>
          </a:prstGeom>
          <a:noFill/>
          <a:effectLst>
            <a:outerShdw blurRad="50800" dist="50800" dir="5400000" algn="ctr" rotWithShape="0">
              <a:schemeClr val="bg1"/>
            </a:outerShdw>
          </a:effectLst>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000" b="1" spc="300" dirty="0">
                <a:ln w="12700">
                  <a:noFill/>
                </a:ln>
                <a:solidFill>
                  <a:srgbClr val="D2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第一章</a:t>
            </a:r>
          </a:p>
        </p:txBody>
      </p:sp>
      <p:sp>
        <p:nvSpPr>
          <p:cNvPr id="24" name="文本框 68"/>
          <p:cNvSpPr txBox="1"/>
          <p:nvPr/>
        </p:nvSpPr>
        <p:spPr>
          <a:xfrm>
            <a:off x="4544274" y="2877513"/>
            <a:ext cx="5898272" cy="15696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defRPr/>
            </a:pPr>
            <a:r>
              <a:rPr lang="zh-CN" altLang="en-US" sz="4800" b="1" dirty="0">
                <a:solidFill>
                  <a:srgbClr val="D20000"/>
                </a:solidFill>
                <a:latin typeface="微软雅黑" panose="020B0503020204020204" pitchFamily="34" charset="-122"/>
                <a:ea typeface="微软雅黑" panose="020B0503020204020204" pitchFamily="34" charset="-122"/>
              </a:rPr>
              <a:t>中国共产党的中心任务</a:t>
            </a:r>
          </a:p>
        </p:txBody>
      </p:sp>
      <p:pic>
        <p:nvPicPr>
          <p:cNvPr id="2" name="图片 1"/>
          <p:cNvPicPr>
            <a:picLocks noChangeAspect="1"/>
          </p:cNvPicPr>
          <p:nvPr/>
        </p:nvPicPr>
        <p:blipFill rotWithShape="1">
          <a:blip r:embed="rId5">
            <a:extLst>
              <a:ext uri="{28A0092B-C50C-407E-A947-70E740481C1C}">
                <a14:useLocalDpi xmlns:a14="http://schemas.microsoft.com/office/drawing/2010/main" val="0"/>
              </a:ext>
            </a:extLst>
          </a:blip>
          <a:srcRect t="14194" r="61699" b="50394"/>
          <a:stretch/>
        </p:blipFill>
        <p:spPr>
          <a:xfrm>
            <a:off x="682109" y="224472"/>
            <a:ext cx="4377813" cy="2428569"/>
          </a:xfrm>
          <a:prstGeom prst="rect">
            <a:avLst/>
          </a:prstGeom>
        </p:spPr>
      </p:pic>
      <p:pic>
        <p:nvPicPr>
          <p:cNvPr id="11" name="图片 10"/>
          <p:cNvPicPr>
            <a:picLocks noChangeAspect="1"/>
          </p:cNvPicPr>
          <p:nvPr/>
        </p:nvPicPr>
        <p:blipFill rotWithShape="1">
          <a:blip r:embed="rId6">
            <a:extLst>
              <a:ext uri="{28A0092B-C50C-407E-A947-70E740481C1C}">
                <a14:useLocalDpi xmlns:a14="http://schemas.microsoft.com/office/drawing/2010/main" val="0"/>
              </a:ext>
            </a:extLst>
          </a:blip>
          <a:srcRect t="58872" r="77807"/>
          <a:stretch/>
        </p:blipFill>
        <p:spPr>
          <a:xfrm>
            <a:off x="-3860800" y="2800574"/>
            <a:ext cx="4042645" cy="4494961"/>
          </a:xfrm>
          <a:prstGeom prst="rect">
            <a:avLst/>
          </a:prstGeom>
        </p:spPr>
      </p:pic>
      <p:pic>
        <p:nvPicPr>
          <p:cNvPr id="12" name="图片 11"/>
          <p:cNvPicPr>
            <a:picLocks noChangeAspect="1"/>
          </p:cNvPicPr>
          <p:nvPr/>
        </p:nvPicPr>
        <p:blipFill rotWithShape="1">
          <a:blip r:embed="rId7">
            <a:extLst>
              <a:ext uri="{28A0092B-C50C-407E-A947-70E740481C1C}">
                <a14:useLocalDpi xmlns:a14="http://schemas.microsoft.com/office/drawing/2010/main" val="0"/>
              </a:ext>
            </a:extLst>
          </a:blip>
          <a:srcRect l="38559" t="3871" r="43548" b="66165"/>
          <a:stretch/>
        </p:blipFill>
        <p:spPr>
          <a:xfrm>
            <a:off x="10215717" y="4508087"/>
            <a:ext cx="2045109" cy="2054942"/>
          </a:xfrm>
          <a:prstGeom prst="rect">
            <a:avLst/>
          </a:prstGeom>
        </p:spPr>
      </p:pic>
      <p:grpSp>
        <p:nvGrpSpPr>
          <p:cNvPr id="14" name="组合 13"/>
          <p:cNvGrpSpPr/>
          <p:nvPr/>
        </p:nvGrpSpPr>
        <p:grpSpPr>
          <a:xfrm>
            <a:off x="0" y="5417573"/>
            <a:ext cx="12192000" cy="1440425"/>
            <a:chOff x="0" y="5417573"/>
            <a:chExt cx="12192000" cy="1440425"/>
          </a:xfrm>
        </p:grpSpPr>
        <p:pic>
          <p:nvPicPr>
            <p:cNvPr id="15" name="图片 14"/>
            <p:cNvPicPr>
              <a:picLocks noChangeAspect="1"/>
            </p:cNvPicPr>
            <p:nvPr/>
          </p:nvPicPr>
          <p:blipFill rotWithShape="1">
            <a:blip r:embed="rId8">
              <a:extLst>
                <a:ext uri="{28A0092B-C50C-407E-A947-70E740481C1C}">
                  <a14:useLocalDpi xmlns:a14="http://schemas.microsoft.com/office/drawing/2010/main" val="0"/>
                </a:ext>
              </a:extLst>
            </a:blip>
            <a:srcRect t="78997"/>
            <a:stretch/>
          </p:blipFill>
          <p:spPr>
            <a:xfrm>
              <a:off x="0" y="5417573"/>
              <a:ext cx="12192000" cy="1440425"/>
            </a:xfrm>
            <a:prstGeom prst="rect">
              <a:avLst/>
            </a:prstGeom>
          </p:spPr>
        </p:pic>
        <p:pic>
          <p:nvPicPr>
            <p:cNvPr id="19" name="图片 18"/>
            <p:cNvPicPr>
              <a:picLocks noChangeAspect="1"/>
            </p:cNvPicPr>
            <p:nvPr/>
          </p:nvPicPr>
          <p:blipFill rotWithShape="1">
            <a:blip r:embed="rId9" cstate="print">
              <a:extLst>
                <a:ext uri="{28A0092B-C50C-407E-A947-70E740481C1C}">
                  <a14:useLocalDpi xmlns:a14="http://schemas.microsoft.com/office/drawing/2010/main" val="0"/>
                </a:ext>
              </a:extLst>
            </a:blip>
            <a:srcRect t="78307"/>
            <a:stretch/>
          </p:blipFill>
          <p:spPr>
            <a:xfrm>
              <a:off x="0" y="5535560"/>
              <a:ext cx="12192000" cy="1322437"/>
            </a:xfrm>
            <a:prstGeom prst="rect">
              <a:avLst/>
            </a:prstGeom>
          </p:spPr>
        </p:pic>
      </p:grpSp>
    </p:spTree>
    <p:extLst>
      <p:ext uri="{BB962C8B-B14F-4D97-AF65-F5344CB8AC3E}">
        <p14:creationId xmlns:p14="http://schemas.microsoft.com/office/powerpoint/2010/main" val="38654151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63" presetClass="path" presetSubtype="0" accel="50000" decel="50000" fill="hold" nodeType="afterEffect">
                                  <p:stCondLst>
                                    <p:cond delay="0"/>
                                  </p:stCondLst>
                                  <p:childTnLst>
                                    <p:animMotion origin="layout" path="M 1.25E-6 -1.11111E-6 L 0.31641 -1.11111E-6 " pathEditMode="relative" rAng="0" ptsTypes="AA">
                                      <p:cBhvr>
                                        <p:cTn id="10" dur="1000" fill="hold"/>
                                        <p:tgtEl>
                                          <p:spTgt spid="11"/>
                                        </p:tgtEl>
                                        <p:attrNameLst>
                                          <p:attrName>ppt_x</p:attrName>
                                          <p:attrName>ppt_y</p:attrName>
                                        </p:attrNameLst>
                                      </p:cBhvr>
                                      <p:rCtr x="15820" y="0"/>
                                    </p:animMotion>
                                  </p:childTnLst>
                                </p:cTn>
                              </p:par>
                            </p:childTnLst>
                          </p:cTn>
                        </p:par>
                        <p:par>
                          <p:cTn id="11" fill="hold">
                            <p:stCondLst>
                              <p:cond delay="1500"/>
                            </p:stCondLst>
                            <p:childTnLst>
                              <p:par>
                                <p:cTn id="12" presetID="53" presetClass="entr" presetSubtype="16"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par>
                          <p:cTn id="17" fill="hold">
                            <p:stCondLst>
                              <p:cond delay="2000"/>
                            </p:stCondLst>
                            <p:childTnLst>
                              <p:par>
                                <p:cTn id="18" presetID="23" presetClass="entr" presetSubtype="16"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p:cTn id="20" dur="300" fill="hold"/>
                                        <p:tgtEl>
                                          <p:spTgt spid="13"/>
                                        </p:tgtEl>
                                        <p:attrNameLst>
                                          <p:attrName>ppt_w</p:attrName>
                                        </p:attrNameLst>
                                      </p:cBhvr>
                                      <p:tavLst>
                                        <p:tav tm="0">
                                          <p:val>
                                            <p:fltVal val="0"/>
                                          </p:val>
                                        </p:tav>
                                        <p:tav tm="100000">
                                          <p:val>
                                            <p:strVal val="#ppt_w"/>
                                          </p:val>
                                        </p:tav>
                                      </p:tavLst>
                                    </p:anim>
                                    <p:anim calcmode="lin" valueType="num">
                                      <p:cBhvr>
                                        <p:cTn id="21" dur="300" fill="hold"/>
                                        <p:tgtEl>
                                          <p:spTgt spid="13"/>
                                        </p:tgtEl>
                                        <p:attrNameLst>
                                          <p:attrName>ppt_h</p:attrName>
                                        </p:attrNameLst>
                                      </p:cBhvr>
                                      <p:tavLst>
                                        <p:tav tm="0">
                                          <p:val>
                                            <p:fltVal val="0"/>
                                          </p:val>
                                        </p:tav>
                                        <p:tav tm="100000">
                                          <p:val>
                                            <p:strVal val="#ppt_h"/>
                                          </p:val>
                                        </p:tav>
                                      </p:tavLst>
                                    </p:anim>
                                  </p:childTnLst>
                                </p:cTn>
                              </p:par>
                              <p:par>
                                <p:cTn id="22" presetID="23" presetClass="entr" presetSubtype="32" fill="hold" grpId="0" nodeType="withEffect">
                                  <p:stCondLst>
                                    <p:cond delay="500"/>
                                  </p:stCondLst>
                                  <p:childTnLst>
                                    <p:set>
                                      <p:cBhvr>
                                        <p:cTn id="23" dur="1" fill="hold">
                                          <p:stCondLst>
                                            <p:cond delay="0"/>
                                          </p:stCondLst>
                                        </p:cTn>
                                        <p:tgtEl>
                                          <p:spTgt spid="24"/>
                                        </p:tgtEl>
                                        <p:attrNameLst>
                                          <p:attrName>style.visibility</p:attrName>
                                        </p:attrNameLst>
                                      </p:cBhvr>
                                      <p:to>
                                        <p:strVal val="visible"/>
                                      </p:to>
                                    </p:set>
                                    <p:anim calcmode="lin" valueType="num">
                                      <p:cBhvr>
                                        <p:cTn id="24" dur="300" fill="hold"/>
                                        <p:tgtEl>
                                          <p:spTgt spid="24"/>
                                        </p:tgtEl>
                                        <p:attrNameLst>
                                          <p:attrName>ppt_w</p:attrName>
                                        </p:attrNameLst>
                                      </p:cBhvr>
                                      <p:tavLst>
                                        <p:tav tm="0">
                                          <p:val>
                                            <p:strVal val="4*#ppt_w"/>
                                          </p:val>
                                        </p:tav>
                                        <p:tav tm="100000">
                                          <p:val>
                                            <p:strVal val="#ppt_w"/>
                                          </p:val>
                                        </p:tav>
                                      </p:tavLst>
                                    </p:anim>
                                    <p:anim calcmode="lin" valueType="num">
                                      <p:cBhvr>
                                        <p:cTn id="25" dur="300" fill="hold"/>
                                        <p:tgtEl>
                                          <p:spTgt spid="24"/>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0" y="1"/>
            <a:ext cx="12192000" cy="685800"/>
          </a:xfrm>
          <a:prstGeom prst="roundRect">
            <a:avLst>
              <a:gd name="adj" fmla="val 0"/>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图片 2"/>
          <p:cNvPicPr>
            <a:picLocks noChangeAspect="1"/>
          </p:cNvPicPr>
          <p:nvPr/>
        </p:nvPicPr>
        <p:blipFill rotWithShape="1">
          <a:blip r:embed="rId4" cstate="print">
            <a:extLst>
              <a:ext uri="{28A0092B-C50C-407E-A947-70E740481C1C}">
                <a14:useLocalDpi xmlns:a14="http://schemas.microsoft.com/office/drawing/2010/main" val="0"/>
              </a:ext>
            </a:extLst>
          </a:blip>
          <a:srcRect r="62808" b="78065"/>
          <a:stretch/>
        </p:blipFill>
        <p:spPr>
          <a:xfrm>
            <a:off x="0" y="-1"/>
            <a:ext cx="1744198" cy="685801"/>
          </a:xfrm>
          <a:prstGeom prst="rect">
            <a:avLst/>
          </a:prstGeom>
        </p:spPr>
      </p:pic>
      <p:sp>
        <p:nvSpPr>
          <p:cNvPr id="5" name="文本框 68"/>
          <p:cNvSpPr txBox="1"/>
          <p:nvPr/>
        </p:nvSpPr>
        <p:spPr>
          <a:xfrm>
            <a:off x="1744198" y="112068"/>
            <a:ext cx="8938122"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中国共产党的中心任务</a:t>
            </a:r>
          </a:p>
        </p:txBody>
      </p:sp>
      <p:pic>
        <p:nvPicPr>
          <p:cNvPr id="6" name="图片 5"/>
          <p:cNvPicPr>
            <a:picLocks noChangeAspect="1"/>
          </p:cNvPicPr>
          <p:nvPr/>
        </p:nvPicPr>
        <p:blipFill rotWithShape="1">
          <a:blip r:embed="rId5" cstate="print">
            <a:extLst>
              <a:ext uri="{28A0092B-C50C-407E-A947-70E740481C1C}">
                <a14:useLocalDpi xmlns:a14="http://schemas.microsoft.com/office/drawing/2010/main" val="0"/>
              </a:ext>
            </a:extLst>
          </a:blip>
          <a:srcRect l="42640" t="861" r="38626" b="69176"/>
          <a:stretch/>
        </p:blipFill>
        <p:spPr>
          <a:xfrm>
            <a:off x="11395588" y="23125"/>
            <a:ext cx="599768" cy="639548"/>
          </a:xfrm>
          <a:prstGeom prst="rect">
            <a:avLst/>
          </a:prstGeom>
        </p:spPr>
      </p:pic>
      <p:sp>
        <p:nvSpPr>
          <p:cNvPr id="8" name="矩形 7"/>
          <p:cNvSpPr/>
          <p:nvPr/>
        </p:nvSpPr>
        <p:spPr>
          <a:xfrm>
            <a:off x="6650472" y="1209675"/>
            <a:ext cx="4745116" cy="5175969"/>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zh-CN" altLang="en-US" sz="3200" dirty="0">
                <a:solidFill>
                  <a:srgbClr val="7C4939"/>
                </a:solidFill>
                <a:latin typeface="微软雅黑" panose="020B0503020204020204" pitchFamily="34" charset="-122"/>
                <a:ea typeface="微软雅黑" panose="020B0503020204020204" pitchFamily="34" charset="-122"/>
              </a:rPr>
              <a:t>从现在起，中国共产党的中心任务就是团结带领全国各族人民全面建成社会主义现代化强国、实现第二个百年奋斗目标，以中国式现代化全面推进中华民族伟大复兴。</a:t>
            </a:r>
          </a:p>
        </p:txBody>
      </p:sp>
      <p:pic>
        <p:nvPicPr>
          <p:cNvPr id="11" name="图片 10">
            <a:extLst>
              <a:ext uri="{FF2B5EF4-FFF2-40B4-BE49-F238E27FC236}">
                <a16:creationId xmlns:a16="http://schemas.microsoft.com/office/drawing/2014/main" id="{5DB0EE4A-39F5-E1B6-475A-51B1A85B36B5}"/>
              </a:ext>
            </a:extLst>
          </p:cNvPr>
          <p:cNvPicPr>
            <a:picLocks noChangeAspect="1"/>
          </p:cNvPicPr>
          <p:nvPr/>
        </p:nvPicPr>
        <p:blipFill>
          <a:blip r:embed="rId6"/>
          <a:stretch>
            <a:fillRect/>
          </a:stretch>
        </p:blipFill>
        <p:spPr>
          <a:xfrm>
            <a:off x="1089113" y="1532491"/>
            <a:ext cx="3829441" cy="4853153"/>
          </a:xfrm>
          <a:prstGeom prst="rect">
            <a:avLst/>
          </a:prstGeom>
        </p:spPr>
      </p:pic>
    </p:spTree>
    <p:extLst>
      <p:ext uri="{BB962C8B-B14F-4D97-AF65-F5344CB8AC3E}">
        <p14:creationId xmlns:p14="http://schemas.microsoft.com/office/powerpoint/2010/main" val="5415880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8" name="图片 27"/>
          <p:cNvPicPr>
            <a:picLocks noChangeAspect="1"/>
          </p:cNvPicPr>
          <p:nvPr/>
        </p:nvPicPr>
        <p:blipFill rotWithShape="1">
          <a:blip r:embed="rId4">
            <a:extLst>
              <a:ext uri="{28A0092B-C50C-407E-A947-70E740481C1C}">
                <a14:useLocalDpi xmlns:a14="http://schemas.microsoft.com/office/drawing/2010/main" val="0"/>
              </a:ext>
            </a:extLst>
          </a:blip>
          <a:srcRect l="64194" t="18638" b="51828"/>
          <a:stretch/>
        </p:blipFill>
        <p:spPr>
          <a:xfrm>
            <a:off x="7493410" y="224472"/>
            <a:ext cx="4544658" cy="2249128"/>
          </a:xfrm>
          <a:prstGeom prst="rect">
            <a:avLst/>
          </a:prstGeom>
        </p:spPr>
      </p:pic>
      <p:sp>
        <p:nvSpPr>
          <p:cNvPr id="13" name="文本框 36"/>
          <p:cNvSpPr txBox="1"/>
          <p:nvPr/>
        </p:nvSpPr>
        <p:spPr>
          <a:xfrm>
            <a:off x="6573927" y="1845168"/>
            <a:ext cx="1838965" cy="707886"/>
          </a:xfrm>
          <a:prstGeom prst="rect">
            <a:avLst/>
          </a:prstGeom>
          <a:noFill/>
          <a:effectLst>
            <a:outerShdw blurRad="50800" dist="50800" dir="5400000" algn="ctr" rotWithShape="0">
              <a:schemeClr val="bg1"/>
            </a:outerShdw>
          </a:effectLst>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000" b="1" spc="300" dirty="0">
                <a:ln w="12700">
                  <a:noFill/>
                </a:ln>
                <a:solidFill>
                  <a:srgbClr val="D2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第二章</a:t>
            </a:r>
          </a:p>
        </p:txBody>
      </p:sp>
      <p:sp>
        <p:nvSpPr>
          <p:cNvPr id="24" name="文本框 68"/>
          <p:cNvSpPr txBox="1"/>
          <p:nvPr/>
        </p:nvSpPr>
        <p:spPr>
          <a:xfrm>
            <a:off x="4121830" y="2877513"/>
            <a:ext cx="6743158" cy="15696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r>
              <a:rPr lang="zh-CN" altLang="en-US" sz="4800" b="1" dirty="0">
                <a:solidFill>
                  <a:srgbClr val="D20000"/>
                </a:solidFill>
                <a:latin typeface="微软雅黑" panose="020B0503020204020204" pitchFamily="34" charset="-122"/>
                <a:ea typeface="微软雅黑" panose="020B0503020204020204" pitchFamily="34" charset="-122"/>
              </a:rPr>
              <a:t>中国式现代化的本质要求</a:t>
            </a:r>
          </a:p>
        </p:txBody>
      </p:sp>
      <p:pic>
        <p:nvPicPr>
          <p:cNvPr id="2" name="图片 1"/>
          <p:cNvPicPr>
            <a:picLocks noChangeAspect="1"/>
          </p:cNvPicPr>
          <p:nvPr/>
        </p:nvPicPr>
        <p:blipFill rotWithShape="1">
          <a:blip r:embed="rId5">
            <a:extLst>
              <a:ext uri="{28A0092B-C50C-407E-A947-70E740481C1C}">
                <a14:useLocalDpi xmlns:a14="http://schemas.microsoft.com/office/drawing/2010/main" val="0"/>
              </a:ext>
            </a:extLst>
          </a:blip>
          <a:srcRect t="14194" r="61699" b="50394"/>
          <a:stretch/>
        </p:blipFill>
        <p:spPr>
          <a:xfrm>
            <a:off x="682109" y="224472"/>
            <a:ext cx="4377813" cy="2428569"/>
          </a:xfrm>
          <a:prstGeom prst="rect">
            <a:avLst/>
          </a:prstGeom>
        </p:spPr>
      </p:pic>
      <p:pic>
        <p:nvPicPr>
          <p:cNvPr id="11" name="图片 10"/>
          <p:cNvPicPr>
            <a:picLocks noChangeAspect="1"/>
          </p:cNvPicPr>
          <p:nvPr/>
        </p:nvPicPr>
        <p:blipFill rotWithShape="1">
          <a:blip r:embed="rId6">
            <a:extLst>
              <a:ext uri="{28A0092B-C50C-407E-A947-70E740481C1C}">
                <a14:useLocalDpi xmlns:a14="http://schemas.microsoft.com/office/drawing/2010/main" val="0"/>
              </a:ext>
            </a:extLst>
          </a:blip>
          <a:srcRect t="58872" r="77807"/>
          <a:stretch/>
        </p:blipFill>
        <p:spPr>
          <a:xfrm>
            <a:off x="-3860800" y="2800574"/>
            <a:ext cx="4042645" cy="4494961"/>
          </a:xfrm>
          <a:prstGeom prst="rect">
            <a:avLst/>
          </a:prstGeom>
        </p:spPr>
      </p:pic>
      <p:pic>
        <p:nvPicPr>
          <p:cNvPr id="12" name="图片 11"/>
          <p:cNvPicPr>
            <a:picLocks noChangeAspect="1"/>
          </p:cNvPicPr>
          <p:nvPr/>
        </p:nvPicPr>
        <p:blipFill rotWithShape="1">
          <a:blip r:embed="rId7">
            <a:extLst>
              <a:ext uri="{28A0092B-C50C-407E-A947-70E740481C1C}">
                <a14:useLocalDpi xmlns:a14="http://schemas.microsoft.com/office/drawing/2010/main" val="0"/>
              </a:ext>
            </a:extLst>
          </a:blip>
          <a:srcRect l="38559" t="3871" r="43548" b="66165"/>
          <a:stretch/>
        </p:blipFill>
        <p:spPr>
          <a:xfrm>
            <a:off x="10215717" y="4508087"/>
            <a:ext cx="2045109" cy="2054942"/>
          </a:xfrm>
          <a:prstGeom prst="rect">
            <a:avLst/>
          </a:prstGeom>
        </p:spPr>
      </p:pic>
      <p:grpSp>
        <p:nvGrpSpPr>
          <p:cNvPr id="14" name="组合 13"/>
          <p:cNvGrpSpPr/>
          <p:nvPr/>
        </p:nvGrpSpPr>
        <p:grpSpPr>
          <a:xfrm>
            <a:off x="0" y="5417573"/>
            <a:ext cx="12192000" cy="1440425"/>
            <a:chOff x="0" y="5417573"/>
            <a:chExt cx="12192000" cy="1440425"/>
          </a:xfrm>
        </p:grpSpPr>
        <p:pic>
          <p:nvPicPr>
            <p:cNvPr id="15" name="图片 14"/>
            <p:cNvPicPr>
              <a:picLocks noChangeAspect="1"/>
            </p:cNvPicPr>
            <p:nvPr/>
          </p:nvPicPr>
          <p:blipFill rotWithShape="1">
            <a:blip r:embed="rId8">
              <a:extLst>
                <a:ext uri="{28A0092B-C50C-407E-A947-70E740481C1C}">
                  <a14:useLocalDpi xmlns:a14="http://schemas.microsoft.com/office/drawing/2010/main" val="0"/>
                </a:ext>
              </a:extLst>
            </a:blip>
            <a:srcRect t="78997"/>
            <a:stretch/>
          </p:blipFill>
          <p:spPr>
            <a:xfrm>
              <a:off x="0" y="5417573"/>
              <a:ext cx="12192000" cy="1440425"/>
            </a:xfrm>
            <a:prstGeom prst="rect">
              <a:avLst/>
            </a:prstGeom>
          </p:spPr>
        </p:pic>
        <p:pic>
          <p:nvPicPr>
            <p:cNvPr id="19" name="图片 18"/>
            <p:cNvPicPr>
              <a:picLocks noChangeAspect="1"/>
            </p:cNvPicPr>
            <p:nvPr/>
          </p:nvPicPr>
          <p:blipFill rotWithShape="1">
            <a:blip r:embed="rId9" cstate="print">
              <a:extLst>
                <a:ext uri="{28A0092B-C50C-407E-A947-70E740481C1C}">
                  <a14:useLocalDpi xmlns:a14="http://schemas.microsoft.com/office/drawing/2010/main" val="0"/>
                </a:ext>
              </a:extLst>
            </a:blip>
            <a:srcRect t="78307"/>
            <a:stretch/>
          </p:blipFill>
          <p:spPr>
            <a:xfrm>
              <a:off x="0" y="5535560"/>
              <a:ext cx="12192000" cy="1322437"/>
            </a:xfrm>
            <a:prstGeom prst="rect">
              <a:avLst/>
            </a:prstGeom>
          </p:spPr>
        </p:pic>
      </p:grpSp>
    </p:spTree>
    <p:extLst>
      <p:ext uri="{BB962C8B-B14F-4D97-AF65-F5344CB8AC3E}">
        <p14:creationId xmlns:p14="http://schemas.microsoft.com/office/powerpoint/2010/main" val="17388364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63" presetClass="path" presetSubtype="0" accel="50000" decel="50000" fill="hold" nodeType="afterEffect">
                                  <p:stCondLst>
                                    <p:cond delay="0"/>
                                  </p:stCondLst>
                                  <p:childTnLst>
                                    <p:animMotion origin="layout" path="M 1.25E-6 -1.11111E-6 L 0.31641 -1.11111E-6 " pathEditMode="relative" rAng="0" ptsTypes="AA">
                                      <p:cBhvr>
                                        <p:cTn id="10" dur="1000" fill="hold"/>
                                        <p:tgtEl>
                                          <p:spTgt spid="11"/>
                                        </p:tgtEl>
                                        <p:attrNameLst>
                                          <p:attrName>ppt_x</p:attrName>
                                          <p:attrName>ppt_y</p:attrName>
                                        </p:attrNameLst>
                                      </p:cBhvr>
                                      <p:rCtr x="15820" y="0"/>
                                    </p:animMotion>
                                  </p:childTnLst>
                                </p:cTn>
                              </p:par>
                            </p:childTnLst>
                          </p:cTn>
                        </p:par>
                        <p:par>
                          <p:cTn id="11" fill="hold">
                            <p:stCondLst>
                              <p:cond delay="1500"/>
                            </p:stCondLst>
                            <p:childTnLst>
                              <p:par>
                                <p:cTn id="12" presetID="53" presetClass="entr" presetSubtype="16"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par>
                          <p:cTn id="17" fill="hold">
                            <p:stCondLst>
                              <p:cond delay="2000"/>
                            </p:stCondLst>
                            <p:childTnLst>
                              <p:par>
                                <p:cTn id="18" presetID="23" presetClass="entr" presetSubtype="16"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p:cTn id="20" dur="300" fill="hold"/>
                                        <p:tgtEl>
                                          <p:spTgt spid="13"/>
                                        </p:tgtEl>
                                        <p:attrNameLst>
                                          <p:attrName>ppt_w</p:attrName>
                                        </p:attrNameLst>
                                      </p:cBhvr>
                                      <p:tavLst>
                                        <p:tav tm="0">
                                          <p:val>
                                            <p:fltVal val="0"/>
                                          </p:val>
                                        </p:tav>
                                        <p:tav tm="100000">
                                          <p:val>
                                            <p:strVal val="#ppt_w"/>
                                          </p:val>
                                        </p:tav>
                                      </p:tavLst>
                                    </p:anim>
                                    <p:anim calcmode="lin" valueType="num">
                                      <p:cBhvr>
                                        <p:cTn id="21" dur="300" fill="hold"/>
                                        <p:tgtEl>
                                          <p:spTgt spid="13"/>
                                        </p:tgtEl>
                                        <p:attrNameLst>
                                          <p:attrName>ppt_h</p:attrName>
                                        </p:attrNameLst>
                                      </p:cBhvr>
                                      <p:tavLst>
                                        <p:tav tm="0">
                                          <p:val>
                                            <p:fltVal val="0"/>
                                          </p:val>
                                        </p:tav>
                                        <p:tav tm="100000">
                                          <p:val>
                                            <p:strVal val="#ppt_h"/>
                                          </p:val>
                                        </p:tav>
                                      </p:tavLst>
                                    </p:anim>
                                  </p:childTnLst>
                                </p:cTn>
                              </p:par>
                              <p:par>
                                <p:cTn id="22" presetID="23" presetClass="entr" presetSubtype="32" fill="hold" grpId="0" nodeType="withEffect">
                                  <p:stCondLst>
                                    <p:cond delay="500"/>
                                  </p:stCondLst>
                                  <p:childTnLst>
                                    <p:set>
                                      <p:cBhvr>
                                        <p:cTn id="23" dur="1" fill="hold">
                                          <p:stCondLst>
                                            <p:cond delay="0"/>
                                          </p:stCondLst>
                                        </p:cTn>
                                        <p:tgtEl>
                                          <p:spTgt spid="24"/>
                                        </p:tgtEl>
                                        <p:attrNameLst>
                                          <p:attrName>style.visibility</p:attrName>
                                        </p:attrNameLst>
                                      </p:cBhvr>
                                      <p:to>
                                        <p:strVal val="visible"/>
                                      </p:to>
                                    </p:set>
                                    <p:anim calcmode="lin" valueType="num">
                                      <p:cBhvr>
                                        <p:cTn id="24" dur="300" fill="hold"/>
                                        <p:tgtEl>
                                          <p:spTgt spid="24"/>
                                        </p:tgtEl>
                                        <p:attrNameLst>
                                          <p:attrName>ppt_w</p:attrName>
                                        </p:attrNameLst>
                                      </p:cBhvr>
                                      <p:tavLst>
                                        <p:tav tm="0">
                                          <p:val>
                                            <p:strVal val="4*#ppt_w"/>
                                          </p:val>
                                        </p:tav>
                                        <p:tav tm="100000">
                                          <p:val>
                                            <p:strVal val="#ppt_w"/>
                                          </p:val>
                                        </p:tav>
                                      </p:tavLst>
                                    </p:anim>
                                    <p:anim calcmode="lin" valueType="num">
                                      <p:cBhvr>
                                        <p:cTn id="25" dur="300" fill="hold"/>
                                        <p:tgtEl>
                                          <p:spTgt spid="24"/>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圆角矩形 3"/>
          <p:cNvSpPr/>
          <p:nvPr/>
        </p:nvSpPr>
        <p:spPr>
          <a:xfrm>
            <a:off x="0" y="1"/>
            <a:ext cx="12192000" cy="685800"/>
          </a:xfrm>
          <a:prstGeom prst="roundRect">
            <a:avLst>
              <a:gd name="adj" fmla="val 0"/>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4" cstate="print">
            <a:extLst>
              <a:ext uri="{28A0092B-C50C-407E-A947-70E740481C1C}">
                <a14:useLocalDpi xmlns:a14="http://schemas.microsoft.com/office/drawing/2010/main" val="0"/>
              </a:ext>
            </a:extLst>
          </a:blip>
          <a:srcRect r="62808" b="78065"/>
          <a:stretch/>
        </p:blipFill>
        <p:spPr>
          <a:xfrm>
            <a:off x="0" y="-1"/>
            <a:ext cx="1744198" cy="685801"/>
          </a:xfrm>
          <a:prstGeom prst="rect">
            <a:avLst/>
          </a:prstGeom>
        </p:spPr>
      </p:pic>
      <p:sp>
        <p:nvSpPr>
          <p:cNvPr id="5" name="文本框 68"/>
          <p:cNvSpPr txBox="1"/>
          <p:nvPr/>
        </p:nvSpPr>
        <p:spPr>
          <a:xfrm>
            <a:off x="1744198" y="112068"/>
            <a:ext cx="8938122"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中国式现代化的本质要求</a:t>
            </a:r>
          </a:p>
        </p:txBody>
      </p:sp>
      <p:pic>
        <p:nvPicPr>
          <p:cNvPr id="6" name="图片 5"/>
          <p:cNvPicPr>
            <a:picLocks noChangeAspect="1"/>
          </p:cNvPicPr>
          <p:nvPr/>
        </p:nvPicPr>
        <p:blipFill rotWithShape="1">
          <a:blip r:embed="rId5" cstate="print">
            <a:extLst>
              <a:ext uri="{28A0092B-C50C-407E-A947-70E740481C1C}">
                <a14:useLocalDpi xmlns:a14="http://schemas.microsoft.com/office/drawing/2010/main" val="0"/>
              </a:ext>
            </a:extLst>
          </a:blip>
          <a:srcRect l="42640" t="861" r="38626" b="69176"/>
          <a:stretch/>
        </p:blipFill>
        <p:spPr>
          <a:xfrm>
            <a:off x="11395588" y="23125"/>
            <a:ext cx="599768" cy="639548"/>
          </a:xfrm>
          <a:prstGeom prst="rect">
            <a:avLst/>
          </a:prstGeom>
        </p:spPr>
      </p:pic>
      <p:sp>
        <p:nvSpPr>
          <p:cNvPr id="17" name="矩形 16"/>
          <p:cNvSpPr/>
          <p:nvPr/>
        </p:nvSpPr>
        <p:spPr>
          <a:xfrm>
            <a:off x="7283265" y="1377097"/>
            <a:ext cx="4412207" cy="445904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zh-CN" altLang="en-US" sz="2400" dirty="0">
                <a:solidFill>
                  <a:srgbClr val="7C4939"/>
                </a:solidFill>
                <a:latin typeface="微软雅黑" panose="020B0503020204020204" pitchFamily="34" charset="-122"/>
                <a:ea typeface="微软雅黑" panose="020B0503020204020204" pitchFamily="34" charset="-122"/>
              </a:rPr>
              <a:t>中国式现代化的本质要求是：坚持中国共产党领导，坚持中国特色社会主义，实现高质量发展，发展全过程人民民主，丰富人民精神世界，实现全体人民共同富裕，促进人与自然和谐共生，推动构建人类命运共同体，创造人类文明新形态。</a:t>
            </a:r>
          </a:p>
        </p:txBody>
      </p:sp>
      <p:pic>
        <p:nvPicPr>
          <p:cNvPr id="7" name="图片 6">
            <a:extLst>
              <a:ext uri="{FF2B5EF4-FFF2-40B4-BE49-F238E27FC236}">
                <a16:creationId xmlns:a16="http://schemas.microsoft.com/office/drawing/2014/main" id="{C1201E59-16F6-08A0-59E9-71260F0901E8}"/>
              </a:ext>
            </a:extLst>
          </p:cNvPr>
          <p:cNvPicPr>
            <a:picLocks noChangeAspect="1"/>
          </p:cNvPicPr>
          <p:nvPr/>
        </p:nvPicPr>
        <p:blipFill rotWithShape="1">
          <a:blip r:embed="rId6"/>
          <a:srcRect r="16511"/>
          <a:stretch/>
        </p:blipFill>
        <p:spPr>
          <a:xfrm>
            <a:off x="496528" y="1377097"/>
            <a:ext cx="6001966" cy="4789604"/>
          </a:xfrm>
          <a:prstGeom prst="rect">
            <a:avLst/>
          </a:prstGeom>
        </p:spPr>
      </p:pic>
    </p:spTree>
    <p:extLst>
      <p:ext uri="{BB962C8B-B14F-4D97-AF65-F5344CB8AC3E}">
        <p14:creationId xmlns:p14="http://schemas.microsoft.com/office/powerpoint/2010/main" val="738400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8" name="图片 27"/>
          <p:cNvPicPr>
            <a:picLocks noChangeAspect="1"/>
          </p:cNvPicPr>
          <p:nvPr/>
        </p:nvPicPr>
        <p:blipFill rotWithShape="1">
          <a:blip r:embed="rId4">
            <a:extLst>
              <a:ext uri="{28A0092B-C50C-407E-A947-70E740481C1C}">
                <a14:useLocalDpi xmlns:a14="http://schemas.microsoft.com/office/drawing/2010/main" val="0"/>
              </a:ext>
            </a:extLst>
          </a:blip>
          <a:srcRect l="64194" t="18638" b="51828"/>
          <a:stretch/>
        </p:blipFill>
        <p:spPr>
          <a:xfrm>
            <a:off x="7493410" y="224472"/>
            <a:ext cx="4544658" cy="2249128"/>
          </a:xfrm>
          <a:prstGeom prst="rect">
            <a:avLst/>
          </a:prstGeom>
        </p:spPr>
      </p:pic>
      <p:sp>
        <p:nvSpPr>
          <p:cNvPr id="13" name="文本框 36"/>
          <p:cNvSpPr txBox="1"/>
          <p:nvPr/>
        </p:nvSpPr>
        <p:spPr>
          <a:xfrm>
            <a:off x="6573927" y="1845168"/>
            <a:ext cx="1838965" cy="707886"/>
          </a:xfrm>
          <a:prstGeom prst="rect">
            <a:avLst/>
          </a:prstGeom>
          <a:noFill/>
          <a:effectLst>
            <a:outerShdw blurRad="50800" dist="50800" dir="5400000" algn="ctr" rotWithShape="0">
              <a:schemeClr val="bg1"/>
            </a:outerShdw>
          </a:effectLst>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000" b="1" spc="300" dirty="0">
                <a:ln w="12700">
                  <a:noFill/>
                </a:ln>
                <a:solidFill>
                  <a:srgbClr val="D2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第三章</a:t>
            </a:r>
          </a:p>
        </p:txBody>
      </p:sp>
      <p:sp>
        <p:nvSpPr>
          <p:cNvPr id="24" name="文本框 68"/>
          <p:cNvSpPr txBox="1"/>
          <p:nvPr/>
        </p:nvSpPr>
        <p:spPr>
          <a:xfrm>
            <a:off x="4446465" y="2877513"/>
            <a:ext cx="6093887" cy="8309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r>
              <a:rPr lang="zh-CN" altLang="en-US" sz="4800" b="1" dirty="0">
                <a:solidFill>
                  <a:srgbClr val="D20000"/>
                </a:solidFill>
                <a:latin typeface="微软雅黑" panose="020B0503020204020204" pitchFamily="34" charset="-122"/>
                <a:ea typeface="微软雅黑" panose="020B0503020204020204" pitchFamily="34" charset="-122"/>
              </a:rPr>
              <a:t>五个“必由之路”</a:t>
            </a:r>
          </a:p>
        </p:txBody>
      </p:sp>
      <p:pic>
        <p:nvPicPr>
          <p:cNvPr id="2" name="图片 1"/>
          <p:cNvPicPr>
            <a:picLocks noChangeAspect="1"/>
          </p:cNvPicPr>
          <p:nvPr/>
        </p:nvPicPr>
        <p:blipFill rotWithShape="1">
          <a:blip r:embed="rId5">
            <a:extLst>
              <a:ext uri="{28A0092B-C50C-407E-A947-70E740481C1C}">
                <a14:useLocalDpi xmlns:a14="http://schemas.microsoft.com/office/drawing/2010/main" val="0"/>
              </a:ext>
            </a:extLst>
          </a:blip>
          <a:srcRect t="14194" r="61699" b="50394"/>
          <a:stretch/>
        </p:blipFill>
        <p:spPr>
          <a:xfrm>
            <a:off x="682109" y="224472"/>
            <a:ext cx="4377813" cy="2428569"/>
          </a:xfrm>
          <a:prstGeom prst="rect">
            <a:avLst/>
          </a:prstGeom>
        </p:spPr>
      </p:pic>
      <p:pic>
        <p:nvPicPr>
          <p:cNvPr id="11" name="图片 10"/>
          <p:cNvPicPr>
            <a:picLocks noChangeAspect="1"/>
          </p:cNvPicPr>
          <p:nvPr/>
        </p:nvPicPr>
        <p:blipFill rotWithShape="1">
          <a:blip r:embed="rId6">
            <a:extLst>
              <a:ext uri="{28A0092B-C50C-407E-A947-70E740481C1C}">
                <a14:useLocalDpi xmlns:a14="http://schemas.microsoft.com/office/drawing/2010/main" val="0"/>
              </a:ext>
            </a:extLst>
          </a:blip>
          <a:srcRect t="58872" r="77807"/>
          <a:stretch/>
        </p:blipFill>
        <p:spPr>
          <a:xfrm>
            <a:off x="-3860800" y="2800574"/>
            <a:ext cx="4042645" cy="4494961"/>
          </a:xfrm>
          <a:prstGeom prst="rect">
            <a:avLst/>
          </a:prstGeom>
        </p:spPr>
      </p:pic>
      <p:pic>
        <p:nvPicPr>
          <p:cNvPr id="12" name="图片 11"/>
          <p:cNvPicPr>
            <a:picLocks noChangeAspect="1"/>
          </p:cNvPicPr>
          <p:nvPr/>
        </p:nvPicPr>
        <p:blipFill rotWithShape="1">
          <a:blip r:embed="rId7">
            <a:extLst>
              <a:ext uri="{28A0092B-C50C-407E-A947-70E740481C1C}">
                <a14:useLocalDpi xmlns:a14="http://schemas.microsoft.com/office/drawing/2010/main" val="0"/>
              </a:ext>
            </a:extLst>
          </a:blip>
          <a:srcRect l="38559" t="3871" r="43548" b="66165"/>
          <a:stretch/>
        </p:blipFill>
        <p:spPr>
          <a:xfrm>
            <a:off x="10215717" y="4508087"/>
            <a:ext cx="2045109" cy="2054942"/>
          </a:xfrm>
          <a:prstGeom prst="rect">
            <a:avLst/>
          </a:prstGeom>
        </p:spPr>
      </p:pic>
      <p:grpSp>
        <p:nvGrpSpPr>
          <p:cNvPr id="14" name="组合 13"/>
          <p:cNvGrpSpPr/>
          <p:nvPr/>
        </p:nvGrpSpPr>
        <p:grpSpPr>
          <a:xfrm>
            <a:off x="0" y="5417573"/>
            <a:ext cx="12192000" cy="1440425"/>
            <a:chOff x="0" y="5417573"/>
            <a:chExt cx="12192000" cy="1440425"/>
          </a:xfrm>
        </p:grpSpPr>
        <p:pic>
          <p:nvPicPr>
            <p:cNvPr id="15" name="图片 14"/>
            <p:cNvPicPr>
              <a:picLocks noChangeAspect="1"/>
            </p:cNvPicPr>
            <p:nvPr/>
          </p:nvPicPr>
          <p:blipFill rotWithShape="1">
            <a:blip r:embed="rId8">
              <a:extLst>
                <a:ext uri="{28A0092B-C50C-407E-A947-70E740481C1C}">
                  <a14:useLocalDpi xmlns:a14="http://schemas.microsoft.com/office/drawing/2010/main" val="0"/>
                </a:ext>
              </a:extLst>
            </a:blip>
            <a:srcRect t="78997"/>
            <a:stretch/>
          </p:blipFill>
          <p:spPr>
            <a:xfrm>
              <a:off x="0" y="5417573"/>
              <a:ext cx="12192000" cy="1440425"/>
            </a:xfrm>
            <a:prstGeom prst="rect">
              <a:avLst/>
            </a:prstGeom>
          </p:spPr>
        </p:pic>
        <p:pic>
          <p:nvPicPr>
            <p:cNvPr id="19" name="图片 18"/>
            <p:cNvPicPr>
              <a:picLocks noChangeAspect="1"/>
            </p:cNvPicPr>
            <p:nvPr/>
          </p:nvPicPr>
          <p:blipFill rotWithShape="1">
            <a:blip r:embed="rId9" cstate="print">
              <a:extLst>
                <a:ext uri="{28A0092B-C50C-407E-A947-70E740481C1C}">
                  <a14:useLocalDpi xmlns:a14="http://schemas.microsoft.com/office/drawing/2010/main" val="0"/>
                </a:ext>
              </a:extLst>
            </a:blip>
            <a:srcRect t="78307"/>
            <a:stretch/>
          </p:blipFill>
          <p:spPr>
            <a:xfrm>
              <a:off x="0" y="5535560"/>
              <a:ext cx="12192000" cy="1322437"/>
            </a:xfrm>
            <a:prstGeom prst="rect">
              <a:avLst/>
            </a:prstGeom>
          </p:spPr>
        </p:pic>
      </p:grpSp>
    </p:spTree>
    <p:extLst>
      <p:ext uri="{BB962C8B-B14F-4D97-AF65-F5344CB8AC3E}">
        <p14:creationId xmlns:p14="http://schemas.microsoft.com/office/powerpoint/2010/main" val="34928577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63" presetClass="path" presetSubtype="0" accel="50000" decel="50000" fill="hold" nodeType="afterEffect">
                                  <p:stCondLst>
                                    <p:cond delay="0"/>
                                  </p:stCondLst>
                                  <p:childTnLst>
                                    <p:animMotion origin="layout" path="M 1.25E-6 -1.11111E-6 L 0.31641 -1.11111E-6 " pathEditMode="relative" rAng="0" ptsTypes="AA">
                                      <p:cBhvr>
                                        <p:cTn id="10" dur="1000" fill="hold"/>
                                        <p:tgtEl>
                                          <p:spTgt spid="11"/>
                                        </p:tgtEl>
                                        <p:attrNameLst>
                                          <p:attrName>ppt_x</p:attrName>
                                          <p:attrName>ppt_y</p:attrName>
                                        </p:attrNameLst>
                                      </p:cBhvr>
                                      <p:rCtr x="15820" y="0"/>
                                    </p:animMotion>
                                  </p:childTnLst>
                                </p:cTn>
                              </p:par>
                            </p:childTnLst>
                          </p:cTn>
                        </p:par>
                        <p:par>
                          <p:cTn id="11" fill="hold">
                            <p:stCondLst>
                              <p:cond delay="1500"/>
                            </p:stCondLst>
                            <p:childTnLst>
                              <p:par>
                                <p:cTn id="12" presetID="53" presetClass="entr" presetSubtype="16"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par>
                          <p:cTn id="17" fill="hold">
                            <p:stCondLst>
                              <p:cond delay="2000"/>
                            </p:stCondLst>
                            <p:childTnLst>
                              <p:par>
                                <p:cTn id="18" presetID="23" presetClass="entr" presetSubtype="16"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p:cTn id="20" dur="300" fill="hold"/>
                                        <p:tgtEl>
                                          <p:spTgt spid="13"/>
                                        </p:tgtEl>
                                        <p:attrNameLst>
                                          <p:attrName>ppt_w</p:attrName>
                                        </p:attrNameLst>
                                      </p:cBhvr>
                                      <p:tavLst>
                                        <p:tav tm="0">
                                          <p:val>
                                            <p:fltVal val="0"/>
                                          </p:val>
                                        </p:tav>
                                        <p:tav tm="100000">
                                          <p:val>
                                            <p:strVal val="#ppt_w"/>
                                          </p:val>
                                        </p:tav>
                                      </p:tavLst>
                                    </p:anim>
                                    <p:anim calcmode="lin" valueType="num">
                                      <p:cBhvr>
                                        <p:cTn id="21" dur="300" fill="hold"/>
                                        <p:tgtEl>
                                          <p:spTgt spid="13"/>
                                        </p:tgtEl>
                                        <p:attrNameLst>
                                          <p:attrName>ppt_h</p:attrName>
                                        </p:attrNameLst>
                                      </p:cBhvr>
                                      <p:tavLst>
                                        <p:tav tm="0">
                                          <p:val>
                                            <p:fltVal val="0"/>
                                          </p:val>
                                        </p:tav>
                                        <p:tav tm="100000">
                                          <p:val>
                                            <p:strVal val="#ppt_h"/>
                                          </p:val>
                                        </p:tav>
                                      </p:tavLst>
                                    </p:anim>
                                  </p:childTnLst>
                                </p:cTn>
                              </p:par>
                              <p:par>
                                <p:cTn id="22" presetID="23" presetClass="entr" presetSubtype="32" fill="hold" grpId="0" nodeType="withEffect">
                                  <p:stCondLst>
                                    <p:cond delay="500"/>
                                  </p:stCondLst>
                                  <p:childTnLst>
                                    <p:set>
                                      <p:cBhvr>
                                        <p:cTn id="23" dur="1" fill="hold">
                                          <p:stCondLst>
                                            <p:cond delay="0"/>
                                          </p:stCondLst>
                                        </p:cTn>
                                        <p:tgtEl>
                                          <p:spTgt spid="24"/>
                                        </p:tgtEl>
                                        <p:attrNameLst>
                                          <p:attrName>style.visibility</p:attrName>
                                        </p:attrNameLst>
                                      </p:cBhvr>
                                      <p:to>
                                        <p:strVal val="visible"/>
                                      </p:to>
                                    </p:set>
                                    <p:anim calcmode="lin" valueType="num">
                                      <p:cBhvr>
                                        <p:cTn id="24" dur="300" fill="hold"/>
                                        <p:tgtEl>
                                          <p:spTgt spid="24"/>
                                        </p:tgtEl>
                                        <p:attrNameLst>
                                          <p:attrName>ppt_w</p:attrName>
                                        </p:attrNameLst>
                                      </p:cBhvr>
                                      <p:tavLst>
                                        <p:tav tm="0">
                                          <p:val>
                                            <p:strVal val="4*#ppt_w"/>
                                          </p:val>
                                        </p:tav>
                                        <p:tav tm="100000">
                                          <p:val>
                                            <p:strVal val="#ppt_w"/>
                                          </p:val>
                                        </p:tav>
                                      </p:tavLst>
                                    </p:anim>
                                    <p:anim calcmode="lin" valueType="num">
                                      <p:cBhvr>
                                        <p:cTn id="25" dur="300" fill="hold"/>
                                        <p:tgtEl>
                                          <p:spTgt spid="24"/>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圆角矩形 3"/>
          <p:cNvSpPr/>
          <p:nvPr/>
        </p:nvSpPr>
        <p:spPr>
          <a:xfrm>
            <a:off x="0" y="1"/>
            <a:ext cx="12192000" cy="685800"/>
          </a:xfrm>
          <a:prstGeom prst="roundRect">
            <a:avLst>
              <a:gd name="adj" fmla="val 0"/>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4" cstate="print">
            <a:extLst>
              <a:ext uri="{28A0092B-C50C-407E-A947-70E740481C1C}">
                <a14:useLocalDpi xmlns:a14="http://schemas.microsoft.com/office/drawing/2010/main" val="0"/>
              </a:ext>
            </a:extLst>
          </a:blip>
          <a:srcRect r="62808" b="78065"/>
          <a:stretch/>
        </p:blipFill>
        <p:spPr>
          <a:xfrm>
            <a:off x="0" y="-1"/>
            <a:ext cx="1744198" cy="685801"/>
          </a:xfrm>
          <a:prstGeom prst="rect">
            <a:avLst/>
          </a:prstGeom>
        </p:spPr>
      </p:pic>
      <p:sp>
        <p:nvSpPr>
          <p:cNvPr id="5" name="文本框 68"/>
          <p:cNvSpPr txBox="1"/>
          <p:nvPr/>
        </p:nvSpPr>
        <p:spPr>
          <a:xfrm>
            <a:off x="1744198" y="112068"/>
            <a:ext cx="8938122"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a:solidFill>
                  <a:prstClr val="white"/>
                </a:solidFill>
                <a:latin typeface="微软雅黑" panose="020B0503020204020204" pitchFamily="34" charset="-122"/>
                <a:ea typeface="微软雅黑" panose="020B0503020204020204" pitchFamily="34" charset="-122"/>
              </a:rPr>
              <a:t>五个“必由之路”</a:t>
            </a:r>
          </a:p>
        </p:txBody>
      </p:sp>
      <p:pic>
        <p:nvPicPr>
          <p:cNvPr id="6" name="图片 5"/>
          <p:cNvPicPr>
            <a:picLocks noChangeAspect="1"/>
          </p:cNvPicPr>
          <p:nvPr/>
        </p:nvPicPr>
        <p:blipFill rotWithShape="1">
          <a:blip r:embed="rId5" cstate="print">
            <a:extLst>
              <a:ext uri="{28A0092B-C50C-407E-A947-70E740481C1C}">
                <a14:useLocalDpi xmlns:a14="http://schemas.microsoft.com/office/drawing/2010/main" val="0"/>
              </a:ext>
            </a:extLst>
          </a:blip>
          <a:srcRect l="42640" t="861" r="38626" b="69176"/>
          <a:stretch/>
        </p:blipFill>
        <p:spPr>
          <a:xfrm>
            <a:off x="11395588" y="23125"/>
            <a:ext cx="599768" cy="639548"/>
          </a:xfrm>
          <a:prstGeom prst="rect">
            <a:avLst/>
          </a:prstGeom>
        </p:spPr>
      </p:pic>
      <p:sp>
        <p:nvSpPr>
          <p:cNvPr id="17" name="圆角矩形 16"/>
          <p:cNvSpPr/>
          <p:nvPr/>
        </p:nvSpPr>
        <p:spPr>
          <a:xfrm>
            <a:off x="1263367" y="1536173"/>
            <a:ext cx="9899785" cy="1808975"/>
          </a:xfrm>
          <a:prstGeom prst="roundRect">
            <a:avLst>
              <a:gd name="adj" fmla="val 0"/>
            </a:avLst>
          </a:prstGeom>
          <a:noFill/>
          <a:ln>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1263367" y="4189723"/>
            <a:ext cx="9899785" cy="1791977"/>
            <a:chOff x="559340" y="3131326"/>
            <a:chExt cx="4883285" cy="1791977"/>
          </a:xfrm>
          <a:solidFill>
            <a:srgbClr val="D20000"/>
          </a:solidFill>
        </p:grpSpPr>
        <p:sp>
          <p:nvSpPr>
            <p:cNvPr id="23" name="圆角矩形 22"/>
            <p:cNvSpPr/>
            <p:nvPr/>
          </p:nvSpPr>
          <p:spPr>
            <a:xfrm>
              <a:off x="559340" y="3131326"/>
              <a:ext cx="4883285" cy="1791977"/>
            </a:xfrm>
            <a:prstGeom prst="roundRect">
              <a:avLst>
                <a:gd name="adj" fmla="val 0"/>
              </a:avLst>
            </a:prstGeom>
            <a:noFill/>
            <a:ln>
              <a:solidFill>
                <a:srgbClr val="D2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796520" y="3823368"/>
              <a:ext cx="4322471" cy="743986"/>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zh-CN" altLang="en-US" sz="2400" dirty="0">
                  <a:solidFill>
                    <a:srgbClr val="7C4939"/>
                  </a:solidFill>
                  <a:latin typeface="微软雅黑" panose="020B0503020204020204" pitchFamily="34" charset="-122"/>
                  <a:ea typeface="微软雅黑" panose="020B0503020204020204" pitchFamily="34" charset="-122"/>
                </a:rPr>
                <a:t>中国特色社会主义是实现中华民族伟大复兴的</a:t>
              </a:r>
              <a:r>
                <a:rPr lang="zh-CN" altLang="en-US" sz="3200" b="1" dirty="0">
                  <a:solidFill>
                    <a:srgbClr val="C00000"/>
                  </a:solidFill>
                  <a:latin typeface="微软雅黑" panose="020B0503020204020204" pitchFamily="34" charset="-122"/>
                  <a:ea typeface="微软雅黑" panose="020B0503020204020204" pitchFamily="34" charset="-122"/>
                </a:rPr>
                <a:t>必由之路</a:t>
              </a:r>
              <a:endParaRPr lang="zh-CN" altLang="en-US" sz="2400" b="1" dirty="0">
                <a:solidFill>
                  <a:srgbClr val="C00000"/>
                </a:solidFill>
                <a:latin typeface="微软雅黑" panose="020B0503020204020204" pitchFamily="34" charset="-122"/>
                <a:ea typeface="微软雅黑" panose="020B0503020204020204" pitchFamily="34" charset="-122"/>
              </a:endParaRPr>
            </a:p>
          </p:txBody>
        </p:sp>
      </p:grpSp>
      <p:sp>
        <p:nvSpPr>
          <p:cNvPr id="12" name="圆角矩形 11"/>
          <p:cNvSpPr/>
          <p:nvPr/>
        </p:nvSpPr>
        <p:spPr>
          <a:xfrm rot="5400000">
            <a:off x="5948876" y="-3512475"/>
            <a:ext cx="541467" cy="9912486"/>
          </a:xfrm>
          <a:prstGeom prst="roundRect">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圆角矩形 21"/>
          <p:cNvSpPr/>
          <p:nvPr/>
        </p:nvSpPr>
        <p:spPr>
          <a:xfrm rot="5400000">
            <a:off x="5948876" y="-680686"/>
            <a:ext cx="541467" cy="9912488"/>
          </a:xfrm>
          <a:prstGeom prst="roundRect">
            <a:avLst/>
          </a:prstGeom>
          <a:solidFill>
            <a:srgbClr val="D2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6" name="图片 25"/>
          <p:cNvPicPr>
            <a:picLocks noChangeAspect="1"/>
          </p:cNvPicPr>
          <p:nvPr/>
        </p:nvPicPr>
        <p:blipFill rotWithShape="1">
          <a:blip r:embed="rId6" cstate="print">
            <a:extLst>
              <a:ext uri="{28A0092B-C50C-407E-A947-70E740481C1C}">
                <a14:useLocalDpi xmlns:a14="http://schemas.microsoft.com/office/drawing/2010/main" val="0"/>
              </a:ext>
            </a:extLst>
          </a:blip>
          <a:srcRect l="38559" t="3871" r="43548" b="66165"/>
          <a:stretch/>
        </p:blipFill>
        <p:spPr>
          <a:xfrm>
            <a:off x="604208" y="806268"/>
            <a:ext cx="1318318" cy="1324657"/>
          </a:xfrm>
          <a:prstGeom prst="rect">
            <a:avLst/>
          </a:prstGeom>
        </p:spPr>
      </p:pic>
      <p:pic>
        <p:nvPicPr>
          <p:cNvPr id="27" name="图片 26"/>
          <p:cNvPicPr>
            <a:picLocks noChangeAspect="1"/>
          </p:cNvPicPr>
          <p:nvPr/>
        </p:nvPicPr>
        <p:blipFill rotWithShape="1">
          <a:blip r:embed="rId6" cstate="print">
            <a:extLst>
              <a:ext uri="{28A0092B-C50C-407E-A947-70E740481C1C}">
                <a14:useLocalDpi xmlns:a14="http://schemas.microsoft.com/office/drawing/2010/main" val="0"/>
              </a:ext>
            </a:extLst>
          </a:blip>
          <a:srcRect l="38559" t="3871" r="43548" b="66165"/>
          <a:stretch/>
        </p:blipFill>
        <p:spPr>
          <a:xfrm>
            <a:off x="604208" y="3641418"/>
            <a:ext cx="1318318" cy="1324657"/>
          </a:xfrm>
          <a:prstGeom prst="rect">
            <a:avLst/>
          </a:prstGeom>
        </p:spPr>
      </p:pic>
      <p:sp>
        <p:nvSpPr>
          <p:cNvPr id="8" name="矩形 7">
            <a:extLst>
              <a:ext uri="{FF2B5EF4-FFF2-40B4-BE49-F238E27FC236}">
                <a16:creationId xmlns:a16="http://schemas.microsoft.com/office/drawing/2014/main" id="{B42F96E5-86FC-0E50-458C-377D479C97E2}"/>
              </a:ext>
            </a:extLst>
          </p:cNvPr>
          <p:cNvSpPr/>
          <p:nvPr/>
        </p:nvSpPr>
        <p:spPr>
          <a:xfrm>
            <a:off x="1612124" y="2130925"/>
            <a:ext cx="8967749" cy="743986"/>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zh-CN" altLang="en-US" sz="2400" dirty="0">
                <a:solidFill>
                  <a:srgbClr val="7C4939"/>
                </a:solidFill>
                <a:latin typeface="微软雅黑" panose="020B0503020204020204" pitchFamily="34" charset="-122"/>
                <a:ea typeface="微软雅黑" panose="020B0503020204020204" pitchFamily="34" charset="-122"/>
              </a:rPr>
              <a:t>坚持党的全面领导是坚持和发展中国特色社会主义的</a:t>
            </a:r>
            <a:r>
              <a:rPr lang="zh-CN" altLang="en-US" sz="3200" b="1" dirty="0">
                <a:solidFill>
                  <a:srgbClr val="C00000"/>
                </a:solidFill>
                <a:latin typeface="微软雅黑" panose="020B0503020204020204" pitchFamily="34" charset="-122"/>
                <a:ea typeface="微软雅黑" panose="020B0503020204020204" pitchFamily="34" charset="-122"/>
              </a:rPr>
              <a:t>必由之路</a:t>
            </a:r>
            <a:endParaRPr lang="zh-CN" altLang="en-US" sz="2400" b="1" dirty="0">
              <a:solidFill>
                <a:srgbClr val="C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756019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 calcmode="lin" valueType="num">
                                      <p:cBhvr>
                                        <p:cTn id="13" dur="500" fill="hold"/>
                                        <p:tgtEl>
                                          <p:spTgt spid="27"/>
                                        </p:tgtEl>
                                        <p:attrNameLst>
                                          <p:attrName>ppt_w</p:attrName>
                                        </p:attrNameLst>
                                      </p:cBhvr>
                                      <p:tavLst>
                                        <p:tav tm="0">
                                          <p:val>
                                            <p:fltVal val="0"/>
                                          </p:val>
                                        </p:tav>
                                        <p:tav tm="100000">
                                          <p:val>
                                            <p:strVal val="#ppt_w"/>
                                          </p:val>
                                        </p:tav>
                                      </p:tavLst>
                                    </p:anim>
                                    <p:anim calcmode="lin" valueType="num">
                                      <p:cBhvr>
                                        <p:cTn id="14" dur="500" fill="hold"/>
                                        <p:tgtEl>
                                          <p:spTgt spid="27"/>
                                        </p:tgtEl>
                                        <p:attrNameLst>
                                          <p:attrName>ppt_h</p:attrName>
                                        </p:attrNameLst>
                                      </p:cBhvr>
                                      <p:tavLst>
                                        <p:tav tm="0">
                                          <p:val>
                                            <p:fltVal val="0"/>
                                          </p:val>
                                        </p:tav>
                                        <p:tav tm="100000">
                                          <p:val>
                                            <p:strVal val="#ppt_h"/>
                                          </p:val>
                                        </p:tav>
                                      </p:tavLst>
                                    </p:anim>
                                    <p:animEffect transition="in" filter="fade">
                                      <p:cBhvr>
                                        <p:cTn id="1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563</TotalTime>
  <Words>507</Words>
  <Application>Microsoft Office PowerPoint</Application>
  <PresentationFormat>宽屏</PresentationFormat>
  <Paragraphs>69</Paragraphs>
  <Slides>15</Slides>
  <Notes>15</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15</vt:i4>
      </vt:variant>
    </vt:vector>
  </HeadingPairs>
  <TitlesOfParts>
    <vt:vector size="21" baseType="lpstr">
      <vt:lpstr>微软雅黑</vt:lpstr>
      <vt:lpstr>Arial</vt:lpstr>
      <vt:lpstr>Calibri</vt:lpstr>
      <vt:lpstr>Calibri 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崔文帅</dc:creator>
  <cp:lastModifiedBy>崔 文帅</cp:lastModifiedBy>
  <cp:revision>48</cp:revision>
  <dcterms:created xsi:type="dcterms:W3CDTF">2017-12-11T07:09:50Z</dcterms:created>
  <dcterms:modified xsi:type="dcterms:W3CDTF">2022-11-01T08:45:41Z</dcterms:modified>
</cp:coreProperties>
</file>